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0160000" cy="5080000"/>
  <p:notesSz cx="10160000" cy="5080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48"/>
  </p:normalViewPr>
  <p:slideViewPr>
    <p:cSldViewPr>
      <p:cViewPr varScale="1">
        <p:scale>
          <a:sx n="144" d="100"/>
          <a:sy n="144" d="100"/>
        </p:scale>
        <p:origin x="264" y="1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762000" y="1574800"/>
            <a:ext cx="8636000" cy="10668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524000" y="2844800"/>
            <a:ext cx="7112000" cy="1270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300" b="0" i="0">
                <a:solidFill>
                  <a:srgbClr val="1F5AF0"/>
                </a:solidFill>
                <a:latin typeface="Open Sans"/>
                <a:cs typeface="Open San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300" b="0" i="0">
                <a:solidFill>
                  <a:srgbClr val="1F5AF0"/>
                </a:solidFill>
                <a:latin typeface="Open Sans"/>
                <a:cs typeface="Open San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08000" y="1168400"/>
            <a:ext cx="4419600" cy="33528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232400" y="1168400"/>
            <a:ext cx="4419600" cy="33528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0160000" cy="5080000"/>
          </a:xfrm>
          <a:custGeom>
            <a:avLst/>
            <a:gdLst/>
            <a:ahLst/>
            <a:cxnLst/>
            <a:rect l="l" t="t" r="r" b="b"/>
            <a:pathLst>
              <a:path w="10160000" h="5080000">
                <a:moveTo>
                  <a:pt x="10160000" y="0"/>
                </a:moveTo>
                <a:lnTo>
                  <a:pt x="0" y="0"/>
                </a:lnTo>
                <a:lnTo>
                  <a:pt x="0" y="5080000"/>
                </a:lnTo>
                <a:lnTo>
                  <a:pt x="10160000" y="5080000"/>
                </a:lnTo>
                <a:lnTo>
                  <a:pt x="10160000" y="0"/>
                </a:lnTo>
                <a:close/>
              </a:path>
            </a:pathLst>
          </a:custGeom>
          <a:solidFill>
            <a:srgbClr val="EEF4F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457200" y="1945852"/>
            <a:ext cx="4266239" cy="229950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5123498" y="1917700"/>
            <a:ext cx="3502868" cy="23276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300" b="0" i="0">
                <a:solidFill>
                  <a:srgbClr val="1F5AF0"/>
                </a:solidFill>
                <a:latin typeface="Open Sans"/>
                <a:cs typeface="Open San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6350" y="6350"/>
            <a:ext cx="10153650" cy="5073650"/>
          </a:xfrm>
          <a:custGeom>
            <a:avLst/>
            <a:gdLst/>
            <a:ahLst/>
            <a:cxnLst/>
            <a:rect l="l" t="t" r="r" b="b"/>
            <a:pathLst>
              <a:path w="10153650" h="5073650">
                <a:moveTo>
                  <a:pt x="10153650" y="0"/>
                </a:moveTo>
                <a:lnTo>
                  <a:pt x="0" y="0"/>
                </a:lnTo>
                <a:lnTo>
                  <a:pt x="0" y="5073650"/>
                </a:lnTo>
                <a:lnTo>
                  <a:pt x="10153650" y="5073650"/>
                </a:lnTo>
                <a:lnTo>
                  <a:pt x="10153650" y="0"/>
                </a:lnTo>
                <a:close/>
              </a:path>
            </a:pathLst>
          </a:custGeom>
          <a:solidFill>
            <a:srgbClr val="FEF7F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262629" y="1112496"/>
            <a:ext cx="3634740" cy="3759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300" b="0" i="0">
                <a:solidFill>
                  <a:srgbClr val="1F5AF0"/>
                </a:solidFill>
                <a:latin typeface="Open Sans"/>
                <a:cs typeface="Open San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44500" y="1251042"/>
            <a:ext cx="9271000" cy="28752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454400" y="4724400"/>
            <a:ext cx="3251200" cy="254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08000" y="4724400"/>
            <a:ext cx="2336800" cy="254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315200" y="4724400"/>
            <a:ext cx="2336800" cy="254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18" Type="http://schemas.openxmlformats.org/officeDocument/2006/relationships/image" Target="../media/image1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" Type="http://schemas.openxmlformats.org/officeDocument/2006/relationships/image" Target="../media/image3.png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12" Type="http://schemas.openxmlformats.org/officeDocument/2006/relationships/image" Target="../media/image45.png"/><Relationship Id="rId17" Type="http://schemas.openxmlformats.org/officeDocument/2006/relationships/image" Target="../media/image49.png"/><Relationship Id="rId2" Type="http://schemas.openxmlformats.org/officeDocument/2006/relationships/image" Target="../media/image36.png"/><Relationship Id="rId16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11" Type="http://schemas.openxmlformats.org/officeDocument/2006/relationships/image" Target="../media/image44.png"/><Relationship Id="rId5" Type="http://schemas.openxmlformats.org/officeDocument/2006/relationships/image" Target="../media/image39.png"/><Relationship Id="rId15" Type="http://schemas.openxmlformats.org/officeDocument/2006/relationships/image" Target="../media/image47.png"/><Relationship Id="rId10" Type="http://schemas.openxmlformats.org/officeDocument/2006/relationships/image" Target="../media/image43.png"/><Relationship Id="rId4" Type="http://schemas.openxmlformats.org/officeDocument/2006/relationships/image" Target="../media/image38.png"/><Relationship Id="rId9" Type="http://schemas.openxmlformats.org/officeDocument/2006/relationships/image" Target="../media/image42.png"/><Relationship Id="rId14" Type="http://schemas.openxmlformats.org/officeDocument/2006/relationships/image" Target="../media/image4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7" Type="http://schemas.openxmlformats.org/officeDocument/2006/relationships/image" Target="../media/image62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image" Target="../media/image77.png"/><Relationship Id="rId18" Type="http://schemas.openxmlformats.org/officeDocument/2006/relationships/image" Target="../media/image82.png"/><Relationship Id="rId3" Type="http://schemas.openxmlformats.org/officeDocument/2006/relationships/image" Target="../media/image67.png"/><Relationship Id="rId7" Type="http://schemas.openxmlformats.org/officeDocument/2006/relationships/image" Target="../media/image71.png"/><Relationship Id="rId12" Type="http://schemas.openxmlformats.org/officeDocument/2006/relationships/image" Target="../media/image76.png"/><Relationship Id="rId17" Type="http://schemas.openxmlformats.org/officeDocument/2006/relationships/image" Target="../media/image81.png"/><Relationship Id="rId2" Type="http://schemas.openxmlformats.org/officeDocument/2006/relationships/image" Target="../media/image66.png"/><Relationship Id="rId16" Type="http://schemas.openxmlformats.org/officeDocument/2006/relationships/image" Target="../media/image8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png"/><Relationship Id="rId11" Type="http://schemas.openxmlformats.org/officeDocument/2006/relationships/image" Target="../media/image75.png"/><Relationship Id="rId5" Type="http://schemas.openxmlformats.org/officeDocument/2006/relationships/image" Target="../media/image69.png"/><Relationship Id="rId15" Type="http://schemas.openxmlformats.org/officeDocument/2006/relationships/image" Target="../media/image79.png"/><Relationship Id="rId10" Type="http://schemas.openxmlformats.org/officeDocument/2006/relationships/image" Target="../media/image74.png"/><Relationship Id="rId4" Type="http://schemas.openxmlformats.org/officeDocument/2006/relationships/image" Target="../media/image68.png"/><Relationship Id="rId9" Type="http://schemas.openxmlformats.org/officeDocument/2006/relationships/image" Target="../media/image73.png"/><Relationship Id="rId14" Type="http://schemas.openxmlformats.org/officeDocument/2006/relationships/image" Target="../media/image7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png"/><Relationship Id="rId5" Type="http://schemas.openxmlformats.org/officeDocument/2006/relationships/image" Target="../media/image88.png"/><Relationship Id="rId4" Type="http://schemas.openxmlformats.org/officeDocument/2006/relationships/image" Target="../media/image8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mailto:admin@tassomai.com" TargetMode="External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9.png"/><Relationship Id="rId5" Type="http://schemas.openxmlformats.org/officeDocument/2006/relationships/image" Target="../media/image98.png"/><Relationship Id="rId4" Type="http://schemas.openxmlformats.org/officeDocument/2006/relationships/image" Target="../media/image9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23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2.png"/><Relationship Id="rId5" Type="http://schemas.openxmlformats.org/officeDocument/2006/relationships/image" Target="../media/image101.png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0160000" cy="5080000"/>
          </a:xfrm>
          <a:custGeom>
            <a:avLst/>
            <a:gdLst/>
            <a:ahLst/>
            <a:cxnLst/>
            <a:rect l="l" t="t" r="r" b="b"/>
            <a:pathLst>
              <a:path w="10160000" h="5080000">
                <a:moveTo>
                  <a:pt x="10160000" y="0"/>
                </a:moveTo>
                <a:lnTo>
                  <a:pt x="0" y="0"/>
                </a:lnTo>
                <a:lnTo>
                  <a:pt x="0" y="5080000"/>
                </a:lnTo>
                <a:lnTo>
                  <a:pt x="10160000" y="5080000"/>
                </a:lnTo>
                <a:lnTo>
                  <a:pt x="10160000" y="0"/>
                </a:lnTo>
                <a:close/>
              </a:path>
            </a:pathLst>
          </a:custGeom>
          <a:solidFill>
            <a:srgbClr val="EEF4F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793086" y="1743284"/>
            <a:ext cx="2917825" cy="2879725"/>
          </a:xfrm>
          <a:custGeom>
            <a:avLst/>
            <a:gdLst/>
            <a:ahLst/>
            <a:cxnLst/>
            <a:rect l="l" t="t" r="r" b="b"/>
            <a:pathLst>
              <a:path w="2917825" h="2879725">
                <a:moveTo>
                  <a:pt x="1827795" y="0"/>
                </a:moveTo>
                <a:lnTo>
                  <a:pt x="1784428" y="485"/>
                </a:lnTo>
                <a:lnTo>
                  <a:pt x="1740417" y="1895"/>
                </a:lnTo>
                <a:lnTo>
                  <a:pt x="1695774" y="4209"/>
                </a:lnTo>
                <a:lnTo>
                  <a:pt x="1650511" y="7406"/>
                </a:lnTo>
                <a:lnTo>
                  <a:pt x="1604641" y="11465"/>
                </a:lnTo>
                <a:lnTo>
                  <a:pt x="1558176" y="16366"/>
                </a:lnTo>
                <a:lnTo>
                  <a:pt x="1511130" y="22088"/>
                </a:lnTo>
                <a:lnTo>
                  <a:pt x="1463514" y="28609"/>
                </a:lnTo>
                <a:lnTo>
                  <a:pt x="1415342" y="35910"/>
                </a:lnTo>
                <a:lnTo>
                  <a:pt x="1366626" y="43970"/>
                </a:lnTo>
                <a:lnTo>
                  <a:pt x="1317378" y="52767"/>
                </a:lnTo>
                <a:lnTo>
                  <a:pt x="1267612" y="62281"/>
                </a:lnTo>
                <a:lnTo>
                  <a:pt x="1217339" y="72491"/>
                </a:lnTo>
                <a:lnTo>
                  <a:pt x="1166573" y="83377"/>
                </a:lnTo>
                <a:lnTo>
                  <a:pt x="1115325" y="94918"/>
                </a:lnTo>
                <a:lnTo>
                  <a:pt x="1063609" y="107092"/>
                </a:lnTo>
                <a:lnTo>
                  <a:pt x="1011438" y="119880"/>
                </a:lnTo>
                <a:lnTo>
                  <a:pt x="958823" y="133260"/>
                </a:lnTo>
                <a:lnTo>
                  <a:pt x="905777" y="147212"/>
                </a:lnTo>
                <a:lnTo>
                  <a:pt x="852314" y="161715"/>
                </a:lnTo>
                <a:lnTo>
                  <a:pt x="788762" y="182172"/>
                </a:lnTo>
                <a:lnTo>
                  <a:pt x="726942" y="207937"/>
                </a:lnTo>
                <a:lnTo>
                  <a:pt x="666952" y="238759"/>
                </a:lnTo>
                <a:lnTo>
                  <a:pt x="608888" y="274390"/>
                </a:lnTo>
                <a:lnTo>
                  <a:pt x="552847" y="314581"/>
                </a:lnTo>
                <a:lnTo>
                  <a:pt x="498924" y="359081"/>
                </a:lnTo>
                <a:lnTo>
                  <a:pt x="447218" y="407642"/>
                </a:lnTo>
                <a:lnTo>
                  <a:pt x="397824" y="460014"/>
                </a:lnTo>
                <a:lnTo>
                  <a:pt x="350840" y="515949"/>
                </a:lnTo>
                <a:lnTo>
                  <a:pt x="306360" y="575196"/>
                </a:lnTo>
                <a:lnTo>
                  <a:pt x="264484" y="637507"/>
                </a:lnTo>
                <a:lnTo>
                  <a:pt x="225306" y="702632"/>
                </a:lnTo>
                <a:lnTo>
                  <a:pt x="206759" y="736172"/>
                </a:lnTo>
                <a:lnTo>
                  <a:pt x="188924" y="770322"/>
                </a:lnTo>
                <a:lnTo>
                  <a:pt x="171811" y="805051"/>
                </a:lnTo>
                <a:lnTo>
                  <a:pt x="155434" y="840328"/>
                </a:lnTo>
                <a:lnTo>
                  <a:pt x="139804" y="876121"/>
                </a:lnTo>
                <a:lnTo>
                  <a:pt x="124933" y="912400"/>
                </a:lnTo>
                <a:lnTo>
                  <a:pt x="110833" y="949133"/>
                </a:lnTo>
                <a:lnTo>
                  <a:pt x="97517" y="986290"/>
                </a:lnTo>
                <a:lnTo>
                  <a:pt x="84996" y="1023838"/>
                </a:lnTo>
                <a:lnTo>
                  <a:pt x="73283" y="1061747"/>
                </a:lnTo>
                <a:lnTo>
                  <a:pt x="62390" y="1099986"/>
                </a:lnTo>
                <a:lnTo>
                  <a:pt x="52328" y="1138523"/>
                </a:lnTo>
                <a:lnTo>
                  <a:pt x="43110" y="1177328"/>
                </a:lnTo>
                <a:lnTo>
                  <a:pt x="34748" y="1216368"/>
                </a:lnTo>
                <a:lnTo>
                  <a:pt x="27254" y="1255614"/>
                </a:lnTo>
                <a:lnTo>
                  <a:pt x="20641" y="1295033"/>
                </a:lnTo>
                <a:lnTo>
                  <a:pt x="14919" y="1334596"/>
                </a:lnTo>
                <a:lnTo>
                  <a:pt x="10101" y="1374269"/>
                </a:lnTo>
                <a:lnTo>
                  <a:pt x="6200" y="1414024"/>
                </a:lnTo>
                <a:lnTo>
                  <a:pt x="3227" y="1453827"/>
                </a:lnTo>
                <a:lnTo>
                  <a:pt x="1195" y="1493648"/>
                </a:lnTo>
                <a:lnTo>
                  <a:pt x="115" y="1533457"/>
                </a:lnTo>
                <a:lnTo>
                  <a:pt x="0" y="1573221"/>
                </a:lnTo>
                <a:lnTo>
                  <a:pt x="861" y="1612909"/>
                </a:lnTo>
                <a:lnTo>
                  <a:pt x="2711" y="1652491"/>
                </a:lnTo>
                <a:lnTo>
                  <a:pt x="5562" y="1691935"/>
                </a:lnTo>
                <a:lnTo>
                  <a:pt x="9426" y="1731211"/>
                </a:lnTo>
                <a:lnTo>
                  <a:pt x="14315" y="1770286"/>
                </a:lnTo>
                <a:lnTo>
                  <a:pt x="20240" y="1809130"/>
                </a:lnTo>
                <a:lnTo>
                  <a:pt x="27215" y="1847711"/>
                </a:lnTo>
                <a:lnTo>
                  <a:pt x="35252" y="1886000"/>
                </a:lnTo>
                <a:lnTo>
                  <a:pt x="44361" y="1923963"/>
                </a:lnTo>
                <a:lnTo>
                  <a:pt x="54556" y="1961570"/>
                </a:lnTo>
                <a:lnTo>
                  <a:pt x="65849" y="1998791"/>
                </a:lnTo>
                <a:lnTo>
                  <a:pt x="78250" y="2035593"/>
                </a:lnTo>
                <a:lnTo>
                  <a:pt x="91774" y="2071946"/>
                </a:lnTo>
                <a:lnTo>
                  <a:pt x="106431" y="2107818"/>
                </a:lnTo>
                <a:lnTo>
                  <a:pt x="122234" y="2143179"/>
                </a:lnTo>
                <a:lnTo>
                  <a:pt x="139195" y="2177997"/>
                </a:lnTo>
                <a:lnTo>
                  <a:pt x="157326" y="2212240"/>
                </a:lnTo>
                <a:lnTo>
                  <a:pt x="176638" y="2245879"/>
                </a:lnTo>
                <a:lnTo>
                  <a:pt x="197145" y="2278882"/>
                </a:lnTo>
                <a:lnTo>
                  <a:pt x="218858" y="2311216"/>
                </a:lnTo>
                <a:lnTo>
                  <a:pt x="241789" y="2342853"/>
                </a:lnTo>
                <a:lnTo>
                  <a:pt x="265951" y="2373759"/>
                </a:lnTo>
                <a:lnTo>
                  <a:pt x="291354" y="2403905"/>
                </a:lnTo>
                <a:lnTo>
                  <a:pt x="318013" y="2433258"/>
                </a:lnTo>
                <a:lnTo>
                  <a:pt x="345937" y="2461788"/>
                </a:lnTo>
                <a:lnTo>
                  <a:pt x="375141" y="2489464"/>
                </a:lnTo>
                <a:lnTo>
                  <a:pt x="405635" y="2516254"/>
                </a:lnTo>
                <a:lnTo>
                  <a:pt x="437432" y="2542127"/>
                </a:lnTo>
                <a:lnTo>
                  <a:pt x="470544" y="2567052"/>
                </a:lnTo>
                <a:lnTo>
                  <a:pt x="504982" y="2590999"/>
                </a:lnTo>
                <a:lnTo>
                  <a:pt x="540760" y="2613935"/>
                </a:lnTo>
                <a:lnTo>
                  <a:pt x="577889" y="2635829"/>
                </a:lnTo>
                <a:lnTo>
                  <a:pt x="616380" y="2656651"/>
                </a:lnTo>
                <a:lnTo>
                  <a:pt x="656248" y="2676370"/>
                </a:lnTo>
                <a:lnTo>
                  <a:pt x="697502" y="2694953"/>
                </a:lnTo>
                <a:lnTo>
                  <a:pt x="740156" y="2712371"/>
                </a:lnTo>
                <a:lnTo>
                  <a:pt x="784221" y="2728591"/>
                </a:lnTo>
                <a:lnTo>
                  <a:pt x="829710" y="2743583"/>
                </a:lnTo>
                <a:lnTo>
                  <a:pt x="876634" y="2757315"/>
                </a:lnTo>
                <a:lnTo>
                  <a:pt x="942768" y="2774945"/>
                </a:lnTo>
                <a:lnTo>
                  <a:pt x="1007557" y="2791130"/>
                </a:lnTo>
                <a:lnTo>
                  <a:pt x="1071014" y="2805890"/>
                </a:lnTo>
                <a:lnTo>
                  <a:pt x="1133149" y="2819242"/>
                </a:lnTo>
                <a:lnTo>
                  <a:pt x="1193975" y="2831207"/>
                </a:lnTo>
                <a:lnTo>
                  <a:pt x="1253504" y="2841801"/>
                </a:lnTo>
                <a:lnTo>
                  <a:pt x="1311748" y="2851044"/>
                </a:lnTo>
                <a:lnTo>
                  <a:pt x="1368720" y="2858955"/>
                </a:lnTo>
                <a:lnTo>
                  <a:pt x="1424431" y="2865552"/>
                </a:lnTo>
                <a:lnTo>
                  <a:pt x="1478892" y="2870853"/>
                </a:lnTo>
                <a:lnTo>
                  <a:pt x="1532118" y="2874878"/>
                </a:lnTo>
                <a:lnTo>
                  <a:pt x="1584118" y="2877644"/>
                </a:lnTo>
                <a:lnTo>
                  <a:pt x="1634905" y="2879171"/>
                </a:lnTo>
                <a:lnTo>
                  <a:pt x="1684492" y="2879477"/>
                </a:lnTo>
                <a:lnTo>
                  <a:pt x="1732890" y="2878581"/>
                </a:lnTo>
                <a:lnTo>
                  <a:pt x="1780112" y="2876501"/>
                </a:lnTo>
                <a:lnTo>
                  <a:pt x="1826169" y="2873257"/>
                </a:lnTo>
                <a:lnTo>
                  <a:pt x="1871073" y="2868865"/>
                </a:lnTo>
                <a:lnTo>
                  <a:pt x="1914837" y="2863346"/>
                </a:lnTo>
                <a:lnTo>
                  <a:pt x="1957472" y="2856718"/>
                </a:lnTo>
                <a:lnTo>
                  <a:pt x="1998990" y="2848999"/>
                </a:lnTo>
                <a:lnTo>
                  <a:pt x="2039404" y="2840208"/>
                </a:lnTo>
                <a:lnTo>
                  <a:pt x="2078726" y="2830363"/>
                </a:lnTo>
                <a:lnTo>
                  <a:pt x="2116967" y="2819484"/>
                </a:lnTo>
                <a:lnTo>
                  <a:pt x="2154139" y="2807589"/>
                </a:lnTo>
                <a:lnTo>
                  <a:pt x="2190256" y="2794696"/>
                </a:lnTo>
                <a:lnTo>
                  <a:pt x="2259367" y="2765992"/>
                </a:lnTo>
                <a:lnTo>
                  <a:pt x="2324397" y="2733521"/>
                </a:lnTo>
                <a:lnTo>
                  <a:pt x="2385442" y="2697432"/>
                </a:lnTo>
                <a:lnTo>
                  <a:pt x="2442598" y="2657874"/>
                </a:lnTo>
                <a:lnTo>
                  <a:pt x="2495961" y="2614996"/>
                </a:lnTo>
                <a:lnTo>
                  <a:pt x="2545627" y="2568947"/>
                </a:lnTo>
                <a:lnTo>
                  <a:pt x="2591693" y="2519875"/>
                </a:lnTo>
                <a:lnTo>
                  <a:pt x="2634256" y="2467930"/>
                </a:lnTo>
                <a:lnTo>
                  <a:pt x="2673410" y="2413260"/>
                </a:lnTo>
                <a:lnTo>
                  <a:pt x="2709252" y="2356015"/>
                </a:lnTo>
                <a:lnTo>
                  <a:pt x="2741879" y="2296342"/>
                </a:lnTo>
                <a:lnTo>
                  <a:pt x="2771386" y="2234392"/>
                </a:lnTo>
                <a:lnTo>
                  <a:pt x="2797871" y="2170313"/>
                </a:lnTo>
                <a:lnTo>
                  <a:pt x="2821428" y="2104254"/>
                </a:lnTo>
                <a:lnTo>
                  <a:pt x="2842155" y="2036364"/>
                </a:lnTo>
                <a:lnTo>
                  <a:pt x="2860147" y="1966791"/>
                </a:lnTo>
                <a:lnTo>
                  <a:pt x="2875501" y="1895685"/>
                </a:lnTo>
                <a:lnTo>
                  <a:pt x="2888313" y="1823194"/>
                </a:lnTo>
                <a:lnTo>
                  <a:pt x="2898678" y="1749468"/>
                </a:lnTo>
                <a:lnTo>
                  <a:pt x="2906695" y="1674655"/>
                </a:lnTo>
                <a:lnTo>
                  <a:pt x="2912457" y="1598904"/>
                </a:lnTo>
                <a:lnTo>
                  <a:pt x="2914523" y="1560724"/>
                </a:lnTo>
                <a:lnTo>
                  <a:pt x="2916062" y="1522364"/>
                </a:lnTo>
                <a:lnTo>
                  <a:pt x="2917086" y="1483845"/>
                </a:lnTo>
                <a:lnTo>
                  <a:pt x="2917606" y="1445185"/>
                </a:lnTo>
                <a:lnTo>
                  <a:pt x="2917636" y="1406401"/>
                </a:lnTo>
                <a:lnTo>
                  <a:pt x="2917186" y="1367514"/>
                </a:lnTo>
                <a:lnTo>
                  <a:pt x="2916268" y="1328541"/>
                </a:lnTo>
                <a:lnTo>
                  <a:pt x="2914896" y="1289501"/>
                </a:lnTo>
                <a:lnTo>
                  <a:pt x="2913081" y="1250412"/>
                </a:lnTo>
                <a:lnTo>
                  <a:pt x="2910834" y="1211294"/>
                </a:lnTo>
                <a:lnTo>
                  <a:pt x="2908168" y="1172165"/>
                </a:lnTo>
                <a:lnTo>
                  <a:pt x="2905096" y="1133043"/>
                </a:lnTo>
                <a:lnTo>
                  <a:pt x="2901628" y="1093948"/>
                </a:lnTo>
                <a:lnTo>
                  <a:pt x="2897777" y="1054897"/>
                </a:lnTo>
                <a:lnTo>
                  <a:pt x="2893555" y="1015909"/>
                </a:lnTo>
                <a:lnTo>
                  <a:pt x="2888975" y="977004"/>
                </a:lnTo>
                <a:lnTo>
                  <a:pt x="2881737" y="923487"/>
                </a:lnTo>
                <a:lnTo>
                  <a:pt x="2873351" y="871724"/>
                </a:lnTo>
                <a:lnTo>
                  <a:pt x="2863828" y="821695"/>
                </a:lnTo>
                <a:lnTo>
                  <a:pt x="2853182" y="773380"/>
                </a:lnTo>
                <a:lnTo>
                  <a:pt x="2841424" y="726758"/>
                </a:lnTo>
                <a:lnTo>
                  <a:pt x="2828568" y="681807"/>
                </a:lnTo>
                <a:lnTo>
                  <a:pt x="2814626" y="638507"/>
                </a:lnTo>
                <a:lnTo>
                  <a:pt x="2799611" y="596838"/>
                </a:lnTo>
                <a:lnTo>
                  <a:pt x="2783534" y="556778"/>
                </a:lnTo>
                <a:lnTo>
                  <a:pt x="2766410" y="518307"/>
                </a:lnTo>
                <a:lnTo>
                  <a:pt x="2748250" y="481403"/>
                </a:lnTo>
                <a:lnTo>
                  <a:pt x="2729067" y="446048"/>
                </a:lnTo>
                <a:lnTo>
                  <a:pt x="2708874" y="412218"/>
                </a:lnTo>
                <a:lnTo>
                  <a:pt x="2687683" y="379895"/>
                </a:lnTo>
                <a:lnTo>
                  <a:pt x="2642358" y="319682"/>
                </a:lnTo>
                <a:lnTo>
                  <a:pt x="2593193" y="265242"/>
                </a:lnTo>
                <a:lnTo>
                  <a:pt x="2540290" y="216411"/>
                </a:lnTo>
                <a:lnTo>
                  <a:pt x="2483748" y="173022"/>
                </a:lnTo>
                <a:lnTo>
                  <a:pt x="2423669" y="134908"/>
                </a:lnTo>
                <a:lnTo>
                  <a:pt x="2360154" y="101904"/>
                </a:lnTo>
                <a:lnTo>
                  <a:pt x="2293303" y="73844"/>
                </a:lnTo>
                <a:lnTo>
                  <a:pt x="2223217" y="50561"/>
                </a:lnTo>
                <a:lnTo>
                  <a:pt x="2149997" y="31890"/>
                </a:lnTo>
                <a:lnTo>
                  <a:pt x="2112243" y="24232"/>
                </a:lnTo>
                <a:lnTo>
                  <a:pt x="2073744" y="17664"/>
                </a:lnTo>
                <a:lnTo>
                  <a:pt x="2034512" y="12167"/>
                </a:lnTo>
                <a:lnTo>
                  <a:pt x="1994559" y="7718"/>
                </a:lnTo>
                <a:lnTo>
                  <a:pt x="1953898" y="4298"/>
                </a:lnTo>
                <a:lnTo>
                  <a:pt x="1912542" y="1885"/>
                </a:lnTo>
                <a:lnTo>
                  <a:pt x="1870503" y="459"/>
                </a:lnTo>
                <a:lnTo>
                  <a:pt x="1827795" y="0"/>
                </a:lnTo>
                <a:close/>
              </a:path>
            </a:pathLst>
          </a:custGeom>
          <a:solidFill>
            <a:srgbClr val="FFB8A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213100" y="203200"/>
            <a:ext cx="3738029" cy="952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4769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The scientific </a:t>
            </a:r>
            <a:r>
              <a:rPr dirty="0"/>
              <a:t>way </a:t>
            </a:r>
            <a:r>
              <a:rPr spc="-5" dirty="0"/>
              <a:t>to</a:t>
            </a:r>
            <a:r>
              <a:rPr spc="-75" dirty="0"/>
              <a:t> </a:t>
            </a:r>
            <a:r>
              <a:rPr spc="-5" dirty="0"/>
              <a:t>study</a:t>
            </a:r>
          </a:p>
        </p:txBody>
      </p:sp>
      <p:grpSp>
        <p:nvGrpSpPr>
          <p:cNvPr id="6" name="object 6"/>
          <p:cNvGrpSpPr/>
          <p:nvPr/>
        </p:nvGrpSpPr>
        <p:grpSpPr>
          <a:xfrm>
            <a:off x="7485240" y="885958"/>
            <a:ext cx="1790700" cy="3507740"/>
            <a:chOff x="7485240" y="885958"/>
            <a:chExt cx="1790700" cy="3507740"/>
          </a:xfrm>
        </p:grpSpPr>
        <p:sp>
          <p:nvSpPr>
            <p:cNvPr id="7" name="object 7"/>
            <p:cNvSpPr/>
            <p:nvPr/>
          </p:nvSpPr>
          <p:spPr>
            <a:xfrm>
              <a:off x="7489634" y="1510554"/>
              <a:ext cx="29209" cy="368935"/>
            </a:xfrm>
            <a:custGeom>
              <a:avLst/>
              <a:gdLst/>
              <a:ahLst/>
              <a:cxnLst/>
              <a:rect l="l" t="t" r="r" b="b"/>
              <a:pathLst>
                <a:path w="29209" h="368935">
                  <a:moveTo>
                    <a:pt x="774" y="354774"/>
                  </a:moveTo>
                  <a:lnTo>
                    <a:pt x="0" y="14033"/>
                  </a:lnTo>
                  <a:lnTo>
                    <a:pt x="0" y="6235"/>
                  </a:lnTo>
                  <a:lnTo>
                    <a:pt x="6235" y="0"/>
                  </a:lnTo>
                  <a:lnTo>
                    <a:pt x="14046" y="0"/>
                  </a:lnTo>
                  <a:lnTo>
                    <a:pt x="21844" y="0"/>
                  </a:lnTo>
                  <a:lnTo>
                    <a:pt x="28092" y="6235"/>
                  </a:lnTo>
                  <a:lnTo>
                    <a:pt x="28092" y="14033"/>
                  </a:lnTo>
                  <a:lnTo>
                    <a:pt x="28879" y="354774"/>
                  </a:lnTo>
                  <a:lnTo>
                    <a:pt x="28879" y="362572"/>
                  </a:lnTo>
                  <a:lnTo>
                    <a:pt x="22631" y="368807"/>
                  </a:lnTo>
                  <a:lnTo>
                    <a:pt x="14820" y="368807"/>
                  </a:lnTo>
                  <a:lnTo>
                    <a:pt x="7404" y="368807"/>
                  </a:lnTo>
                  <a:lnTo>
                    <a:pt x="774" y="362572"/>
                  </a:lnTo>
                  <a:lnTo>
                    <a:pt x="774" y="354774"/>
                  </a:lnTo>
                  <a:close/>
                </a:path>
              </a:pathLst>
            </a:custGeom>
            <a:ln w="8788">
              <a:solidFill>
                <a:srgbClr val="1F5AF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7517651" y="890352"/>
              <a:ext cx="1753870" cy="3498850"/>
            </a:xfrm>
            <a:custGeom>
              <a:avLst/>
              <a:gdLst/>
              <a:ahLst/>
              <a:cxnLst/>
              <a:rect l="l" t="t" r="r" b="b"/>
              <a:pathLst>
                <a:path w="1753870" h="3498850">
                  <a:moveTo>
                    <a:pt x="1614931" y="3495408"/>
                  </a:moveTo>
                  <a:lnTo>
                    <a:pt x="145529" y="3498532"/>
                  </a:lnTo>
                  <a:lnTo>
                    <a:pt x="101897" y="3491548"/>
                  </a:lnTo>
                  <a:lnTo>
                    <a:pt x="63891" y="3472110"/>
                  </a:lnTo>
                  <a:lnTo>
                    <a:pt x="33817" y="3442488"/>
                  </a:lnTo>
                  <a:lnTo>
                    <a:pt x="13986" y="3404954"/>
                  </a:lnTo>
                  <a:lnTo>
                    <a:pt x="6705" y="3361778"/>
                  </a:lnTo>
                  <a:lnTo>
                    <a:pt x="0" y="140652"/>
                  </a:lnTo>
                  <a:lnTo>
                    <a:pt x="7049" y="97427"/>
                  </a:lnTo>
                  <a:lnTo>
                    <a:pt x="26668" y="59774"/>
                  </a:lnTo>
                  <a:lnTo>
                    <a:pt x="56567" y="29979"/>
                  </a:lnTo>
                  <a:lnTo>
                    <a:pt x="94453" y="10333"/>
                  </a:lnTo>
                  <a:lnTo>
                    <a:pt x="138036" y="3124"/>
                  </a:lnTo>
                  <a:lnTo>
                    <a:pt x="1607832" y="0"/>
                  </a:lnTo>
                  <a:lnTo>
                    <a:pt x="1651459" y="6982"/>
                  </a:lnTo>
                  <a:lnTo>
                    <a:pt x="1689464" y="26418"/>
                  </a:lnTo>
                  <a:lnTo>
                    <a:pt x="1719537" y="56038"/>
                  </a:lnTo>
                  <a:lnTo>
                    <a:pt x="1739367" y="93572"/>
                  </a:lnTo>
                  <a:lnTo>
                    <a:pt x="1746643" y="136753"/>
                  </a:lnTo>
                  <a:lnTo>
                    <a:pt x="1753742" y="3357879"/>
                  </a:lnTo>
                  <a:lnTo>
                    <a:pt x="1746462" y="3401098"/>
                  </a:lnTo>
                  <a:lnTo>
                    <a:pt x="1726631" y="3438749"/>
                  </a:lnTo>
                  <a:lnTo>
                    <a:pt x="1696560" y="3468543"/>
                  </a:lnTo>
                  <a:lnTo>
                    <a:pt x="1658557" y="3488192"/>
                  </a:lnTo>
                  <a:lnTo>
                    <a:pt x="1614931" y="3495408"/>
                  </a:lnTo>
                  <a:close/>
                </a:path>
              </a:pathLst>
            </a:custGeom>
            <a:ln w="8788">
              <a:solidFill>
                <a:srgbClr val="1F5AF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8101150" y="1017289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47625" h="47625">
                  <a:moveTo>
                    <a:pt x="23799" y="47561"/>
                  </a:moveTo>
                  <a:lnTo>
                    <a:pt x="33065" y="45693"/>
                  </a:lnTo>
                  <a:lnTo>
                    <a:pt x="40635" y="40597"/>
                  </a:lnTo>
                  <a:lnTo>
                    <a:pt x="45740" y="33036"/>
                  </a:lnTo>
                  <a:lnTo>
                    <a:pt x="47612" y="23774"/>
                  </a:lnTo>
                  <a:lnTo>
                    <a:pt x="45740" y="14519"/>
                  </a:lnTo>
                  <a:lnTo>
                    <a:pt x="40635" y="6962"/>
                  </a:lnTo>
                  <a:lnTo>
                    <a:pt x="33065" y="1868"/>
                  </a:lnTo>
                  <a:lnTo>
                    <a:pt x="23799" y="0"/>
                  </a:lnTo>
                  <a:lnTo>
                    <a:pt x="14535" y="1868"/>
                  </a:lnTo>
                  <a:lnTo>
                    <a:pt x="6970" y="6962"/>
                  </a:lnTo>
                  <a:lnTo>
                    <a:pt x="1870" y="14519"/>
                  </a:lnTo>
                  <a:lnTo>
                    <a:pt x="0" y="23774"/>
                  </a:lnTo>
                  <a:lnTo>
                    <a:pt x="1870" y="33036"/>
                  </a:lnTo>
                  <a:lnTo>
                    <a:pt x="6970" y="40597"/>
                  </a:lnTo>
                  <a:lnTo>
                    <a:pt x="14535" y="45693"/>
                  </a:lnTo>
                  <a:lnTo>
                    <a:pt x="23799" y="47561"/>
                  </a:lnTo>
                  <a:close/>
                </a:path>
              </a:pathLst>
            </a:custGeom>
            <a:ln w="8788">
              <a:solidFill>
                <a:srgbClr val="1F5AF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8232274" y="1026253"/>
              <a:ext cx="331470" cy="29845"/>
            </a:xfrm>
            <a:custGeom>
              <a:avLst/>
              <a:gdLst/>
              <a:ahLst/>
              <a:cxnLst/>
              <a:rect l="l" t="t" r="r" b="b"/>
              <a:pathLst>
                <a:path w="331470" h="29844">
                  <a:moveTo>
                    <a:pt x="316915" y="28460"/>
                  </a:moveTo>
                  <a:lnTo>
                    <a:pt x="14439" y="29235"/>
                  </a:lnTo>
                  <a:lnTo>
                    <a:pt x="6642" y="29235"/>
                  </a:lnTo>
                  <a:lnTo>
                    <a:pt x="0" y="22999"/>
                  </a:lnTo>
                  <a:lnTo>
                    <a:pt x="0" y="15201"/>
                  </a:lnTo>
                  <a:lnTo>
                    <a:pt x="0" y="7404"/>
                  </a:lnTo>
                  <a:lnTo>
                    <a:pt x="6248" y="774"/>
                  </a:lnTo>
                  <a:lnTo>
                    <a:pt x="14058" y="774"/>
                  </a:lnTo>
                  <a:lnTo>
                    <a:pt x="316522" y="0"/>
                  </a:lnTo>
                  <a:lnTo>
                    <a:pt x="324332" y="0"/>
                  </a:lnTo>
                  <a:lnTo>
                    <a:pt x="330961" y="6235"/>
                  </a:lnTo>
                  <a:lnTo>
                    <a:pt x="330961" y="14033"/>
                  </a:lnTo>
                  <a:lnTo>
                    <a:pt x="330961" y="22224"/>
                  </a:lnTo>
                  <a:lnTo>
                    <a:pt x="324726" y="28460"/>
                  </a:lnTo>
                  <a:lnTo>
                    <a:pt x="316915" y="28460"/>
                  </a:lnTo>
                  <a:close/>
                </a:path>
              </a:pathLst>
            </a:custGeom>
            <a:ln w="8788">
              <a:solidFill>
                <a:srgbClr val="1F5AF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8271682" y="4132634"/>
              <a:ext cx="254635" cy="194945"/>
            </a:xfrm>
            <a:custGeom>
              <a:avLst/>
              <a:gdLst/>
              <a:ahLst/>
              <a:cxnLst/>
              <a:rect l="l" t="t" r="r" b="b"/>
              <a:pathLst>
                <a:path w="254634" h="194945">
                  <a:moveTo>
                    <a:pt x="163220" y="194830"/>
                  </a:moveTo>
                  <a:lnTo>
                    <a:pt x="91338" y="194830"/>
                  </a:lnTo>
                  <a:lnTo>
                    <a:pt x="55956" y="187650"/>
                  </a:lnTo>
                  <a:lnTo>
                    <a:pt x="26904" y="168094"/>
                  </a:lnTo>
                  <a:lnTo>
                    <a:pt x="7235" y="139141"/>
                  </a:lnTo>
                  <a:lnTo>
                    <a:pt x="0" y="103771"/>
                  </a:lnTo>
                  <a:lnTo>
                    <a:pt x="0" y="91439"/>
                  </a:lnTo>
                  <a:lnTo>
                    <a:pt x="7173" y="56026"/>
                  </a:lnTo>
                  <a:lnTo>
                    <a:pt x="26708" y="26941"/>
                  </a:lnTo>
                  <a:lnTo>
                    <a:pt x="55624" y="7245"/>
                  </a:lnTo>
                  <a:lnTo>
                    <a:pt x="90944" y="0"/>
                  </a:lnTo>
                  <a:lnTo>
                    <a:pt x="162826" y="0"/>
                  </a:lnTo>
                  <a:lnTo>
                    <a:pt x="198208" y="7180"/>
                  </a:lnTo>
                  <a:lnTo>
                    <a:pt x="227260" y="26736"/>
                  </a:lnTo>
                  <a:lnTo>
                    <a:pt x="246930" y="55689"/>
                  </a:lnTo>
                  <a:lnTo>
                    <a:pt x="254165" y="91058"/>
                  </a:lnTo>
                  <a:lnTo>
                    <a:pt x="254165" y="103390"/>
                  </a:lnTo>
                  <a:lnTo>
                    <a:pt x="246991" y="138759"/>
                  </a:lnTo>
                  <a:lnTo>
                    <a:pt x="227456" y="167751"/>
                  </a:lnTo>
                  <a:lnTo>
                    <a:pt x="198540" y="187422"/>
                  </a:lnTo>
                  <a:lnTo>
                    <a:pt x="163220" y="194830"/>
                  </a:lnTo>
                  <a:close/>
                </a:path>
              </a:pathLst>
            </a:custGeom>
            <a:ln w="8788">
              <a:solidFill>
                <a:srgbClr val="1F5AF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7568297" y="1145463"/>
              <a:ext cx="1655445" cy="2943860"/>
            </a:xfrm>
            <a:custGeom>
              <a:avLst/>
              <a:gdLst/>
              <a:ahLst/>
              <a:cxnLst/>
              <a:rect l="l" t="t" r="r" b="b"/>
              <a:pathLst>
                <a:path w="1655445" h="2943860">
                  <a:moveTo>
                    <a:pt x="1566621" y="0"/>
                  </a:moveTo>
                  <a:lnTo>
                    <a:pt x="88252" y="0"/>
                  </a:lnTo>
                  <a:lnTo>
                    <a:pt x="53901" y="6935"/>
                  </a:lnTo>
                  <a:lnTo>
                    <a:pt x="25847" y="25849"/>
                  </a:lnTo>
                  <a:lnTo>
                    <a:pt x="6934" y="53904"/>
                  </a:lnTo>
                  <a:lnTo>
                    <a:pt x="0" y="88264"/>
                  </a:lnTo>
                  <a:lnTo>
                    <a:pt x="0" y="2855226"/>
                  </a:lnTo>
                  <a:lnTo>
                    <a:pt x="6934" y="2889581"/>
                  </a:lnTo>
                  <a:lnTo>
                    <a:pt x="25852" y="2917637"/>
                  </a:lnTo>
                  <a:lnTo>
                    <a:pt x="53905" y="2936552"/>
                  </a:lnTo>
                  <a:lnTo>
                    <a:pt x="88259" y="2943488"/>
                  </a:lnTo>
                  <a:lnTo>
                    <a:pt x="1566616" y="2943488"/>
                  </a:lnTo>
                  <a:lnTo>
                    <a:pt x="1600976" y="2936552"/>
                  </a:lnTo>
                  <a:lnTo>
                    <a:pt x="1629027" y="2917634"/>
                  </a:lnTo>
                  <a:lnTo>
                    <a:pt x="1647938" y="2889581"/>
                  </a:lnTo>
                  <a:lnTo>
                    <a:pt x="1654873" y="2855226"/>
                  </a:lnTo>
                  <a:lnTo>
                    <a:pt x="1654873" y="88264"/>
                  </a:lnTo>
                  <a:lnTo>
                    <a:pt x="1647938" y="53904"/>
                  </a:lnTo>
                  <a:lnTo>
                    <a:pt x="1629025" y="25849"/>
                  </a:lnTo>
                  <a:lnTo>
                    <a:pt x="1600971" y="6934"/>
                  </a:lnTo>
                  <a:lnTo>
                    <a:pt x="156662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7568298" y="1145463"/>
              <a:ext cx="1654873" cy="213218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7568298" y="3815346"/>
              <a:ext cx="1652270" cy="273050"/>
            </a:xfrm>
            <a:custGeom>
              <a:avLst/>
              <a:gdLst/>
              <a:ahLst/>
              <a:cxnLst/>
              <a:rect l="l" t="t" r="r" b="b"/>
              <a:pathLst>
                <a:path w="1652270" h="273050">
                  <a:moveTo>
                    <a:pt x="1651685" y="0"/>
                  </a:moveTo>
                  <a:lnTo>
                    <a:pt x="0" y="0"/>
                  </a:lnTo>
                  <a:lnTo>
                    <a:pt x="0" y="185343"/>
                  </a:lnTo>
                  <a:lnTo>
                    <a:pt x="6934" y="219698"/>
                  </a:lnTo>
                  <a:lnTo>
                    <a:pt x="25847" y="247754"/>
                  </a:lnTo>
                  <a:lnTo>
                    <a:pt x="53899" y="266671"/>
                  </a:lnTo>
                  <a:lnTo>
                    <a:pt x="83975" y="272745"/>
                  </a:lnTo>
                  <a:lnTo>
                    <a:pt x="1570897" y="272745"/>
                  </a:lnTo>
                  <a:lnTo>
                    <a:pt x="1600973" y="266671"/>
                  </a:lnTo>
                  <a:lnTo>
                    <a:pt x="1629025" y="247754"/>
                  </a:lnTo>
                  <a:lnTo>
                    <a:pt x="1647938" y="219698"/>
                  </a:lnTo>
                  <a:lnTo>
                    <a:pt x="1651685" y="201135"/>
                  </a:lnTo>
                  <a:lnTo>
                    <a:pt x="1651685" y="0"/>
                  </a:lnTo>
                  <a:close/>
                </a:path>
              </a:pathLst>
            </a:custGeom>
            <a:solidFill>
              <a:srgbClr val="006B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7568298" y="3788864"/>
              <a:ext cx="350637" cy="30009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7899437" y="3815346"/>
              <a:ext cx="1323733" cy="273608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7603601" y="2972452"/>
              <a:ext cx="787462" cy="765655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7701620" y="3070815"/>
              <a:ext cx="567778" cy="146583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7776335" y="3336225"/>
              <a:ext cx="350316" cy="68110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7691861" y="3453478"/>
              <a:ext cx="608163" cy="232604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7928184" y="3529921"/>
              <a:ext cx="131376" cy="65150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8406770" y="2972452"/>
              <a:ext cx="782616" cy="765655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8591035" y="3070369"/>
              <a:ext cx="414197" cy="146583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8579493" y="3336161"/>
              <a:ext cx="430796" cy="68173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8495031" y="3453478"/>
              <a:ext cx="608163" cy="232604"/>
            </a:xfrm>
            <a:prstGeom prst="rect">
              <a:avLst/>
            </a:prstGeom>
            <a:blipFill>
              <a:blip r:embed="rId1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8731352" y="3529921"/>
              <a:ext cx="131376" cy="65150"/>
            </a:xfrm>
            <a:prstGeom prst="rect">
              <a:avLst/>
            </a:prstGeom>
            <a:blipFill>
              <a:blip r:embed="rId1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8254625" y="2154458"/>
              <a:ext cx="131773" cy="192938"/>
            </a:xfrm>
            <a:prstGeom prst="rect">
              <a:avLst/>
            </a:prstGeom>
            <a:blipFill>
              <a:blip r:embed="rId1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8412460" y="2255353"/>
              <a:ext cx="162407" cy="82219"/>
            </a:xfrm>
            <a:prstGeom prst="rect">
              <a:avLst/>
            </a:prstGeom>
            <a:blipFill>
              <a:blip r:embed="rId1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7894874" y="1752442"/>
              <a:ext cx="1001394" cy="875030"/>
            </a:xfrm>
            <a:custGeom>
              <a:avLst/>
              <a:gdLst/>
              <a:ahLst/>
              <a:cxnLst/>
              <a:rect l="l" t="t" r="r" b="b"/>
              <a:pathLst>
                <a:path w="1001395" h="875030">
                  <a:moveTo>
                    <a:pt x="515994" y="0"/>
                  </a:moveTo>
                  <a:lnTo>
                    <a:pt x="465710" y="957"/>
                  </a:lnTo>
                  <a:lnTo>
                    <a:pt x="415900" y="6826"/>
                  </a:lnTo>
                  <a:lnTo>
                    <a:pt x="366940" y="17544"/>
                  </a:lnTo>
                  <a:lnTo>
                    <a:pt x="319209" y="33046"/>
                  </a:lnTo>
                  <a:lnTo>
                    <a:pt x="273082" y="53269"/>
                  </a:lnTo>
                  <a:lnTo>
                    <a:pt x="229269" y="77945"/>
                  </a:lnTo>
                  <a:lnTo>
                    <a:pt x="188424" y="106662"/>
                  </a:lnTo>
                  <a:lnTo>
                    <a:pt x="150819" y="139160"/>
                  </a:lnTo>
                  <a:lnTo>
                    <a:pt x="116728" y="175177"/>
                  </a:lnTo>
                  <a:lnTo>
                    <a:pt x="86424" y="214452"/>
                  </a:lnTo>
                  <a:lnTo>
                    <a:pt x="60179" y="256723"/>
                  </a:lnTo>
                  <a:lnTo>
                    <a:pt x="38419" y="301373"/>
                  </a:lnTo>
                  <a:lnTo>
                    <a:pt x="21448" y="347703"/>
                  </a:lnTo>
                  <a:lnTo>
                    <a:pt x="9339" y="395345"/>
                  </a:lnTo>
                  <a:lnTo>
                    <a:pt x="2165" y="443932"/>
                  </a:lnTo>
                  <a:lnTo>
                    <a:pt x="0" y="493097"/>
                  </a:lnTo>
                  <a:lnTo>
                    <a:pt x="2915" y="542473"/>
                  </a:lnTo>
                  <a:lnTo>
                    <a:pt x="10857" y="591097"/>
                  </a:lnTo>
                  <a:lnTo>
                    <a:pt x="23672" y="638462"/>
                  </a:lnTo>
                  <a:lnTo>
                    <a:pt x="41209" y="684227"/>
                  </a:lnTo>
                  <a:lnTo>
                    <a:pt x="63317" y="728052"/>
                  </a:lnTo>
                  <a:lnTo>
                    <a:pt x="89846" y="769599"/>
                  </a:lnTo>
                  <a:lnTo>
                    <a:pt x="123225" y="788634"/>
                  </a:lnTo>
                  <a:lnTo>
                    <a:pt x="142646" y="786498"/>
                  </a:lnTo>
                  <a:lnTo>
                    <a:pt x="173498" y="760146"/>
                  </a:lnTo>
                  <a:lnTo>
                    <a:pt x="177477" y="719657"/>
                  </a:lnTo>
                  <a:lnTo>
                    <a:pt x="146054" y="660866"/>
                  </a:lnTo>
                  <a:lnTo>
                    <a:pt x="128116" y="619400"/>
                  </a:lnTo>
                  <a:lnTo>
                    <a:pt x="115205" y="576091"/>
                  </a:lnTo>
                  <a:lnTo>
                    <a:pt x="107512" y="531360"/>
                  </a:lnTo>
                  <a:lnTo>
                    <a:pt x="105230" y="484569"/>
                  </a:lnTo>
                  <a:lnTo>
                    <a:pt x="108713" y="438102"/>
                  </a:lnTo>
                  <a:lnTo>
                    <a:pt x="117858" y="392462"/>
                  </a:lnTo>
                  <a:lnTo>
                    <a:pt x="132566" y="348150"/>
                  </a:lnTo>
                  <a:lnTo>
                    <a:pt x="152737" y="305668"/>
                  </a:lnTo>
                  <a:lnTo>
                    <a:pt x="178000" y="265878"/>
                  </a:lnTo>
                  <a:lnTo>
                    <a:pt x="207821" y="229558"/>
                  </a:lnTo>
                  <a:lnTo>
                    <a:pt x="241825" y="197064"/>
                  </a:lnTo>
                  <a:lnTo>
                    <a:pt x="279637" y="168751"/>
                  </a:lnTo>
                  <a:lnTo>
                    <a:pt x="320885" y="144975"/>
                  </a:lnTo>
                  <a:lnTo>
                    <a:pt x="364771" y="126251"/>
                  </a:lnTo>
                  <a:lnTo>
                    <a:pt x="410394" y="112912"/>
                  </a:lnTo>
                  <a:lnTo>
                    <a:pt x="457239" y="105046"/>
                  </a:lnTo>
                  <a:lnTo>
                    <a:pt x="504794" y="102739"/>
                  </a:lnTo>
                  <a:lnTo>
                    <a:pt x="552545" y="106075"/>
                  </a:lnTo>
                  <a:lnTo>
                    <a:pt x="599535" y="115034"/>
                  </a:lnTo>
                  <a:lnTo>
                    <a:pt x="644833" y="129392"/>
                  </a:lnTo>
                  <a:lnTo>
                    <a:pt x="687965" y="148934"/>
                  </a:lnTo>
                  <a:lnTo>
                    <a:pt x="728459" y="173445"/>
                  </a:lnTo>
                  <a:lnTo>
                    <a:pt x="765842" y="202710"/>
                  </a:lnTo>
                  <a:lnTo>
                    <a:pt x="799330" y="236186"/>
                  </a:lnTo>
                  <a:lnTo>
                    <a:pt x="828294" y="273166"/>
                  </a:lnTo>
                  <a:lnTo>
                    <a:pt x="852467" y="313212"/>
                  </a:lnTo>
                  <a:lnTo>
                    <a:pt x="871582" y="355883"/>
                  </a:lnTo>
                  <a:lnTo>
                    <a:pt x="885374" y="400741"/>
                  </a:lnTo>
                  <a:lnTo>
                    <a:pt x="893531" y="446900"/>
                  </a:lnTo>
                  <a:lnTo>
                    <a:pt x="895926" y="493431"/>
                  </a:lnTo>
                  <a:lnTo>
                    <a:pt x="892598" y="539825"/>
                  </a:lnTo>
                  <a:lnTo>
                    <a:pt x="883582" y="585573"/>
                  </a:lnTo>
                  <a:lnTo>
                    <a:pt x="868915" y="630166"/>
                  </a:lnTo>
                  <a:lnTo>
                    <a:pt x="849488" y="671532"/>
                  </a:lnTo>
                  <a:lnTo>
                    <a:pt x="825373" y="710176"/>
                  </a:lnTo>
                  <a:lnTo>
                    <a:pt x="796867" y="745734"/>
                  </a:lnTo>
                  <a:lnTo>
                    <a:pt x="764267" y="777842"/>
                  </a:lnTo>
                  <a:lnTo>
                    <a:pt x="750874" y="794358"/>
                  </a:lnTo>
                  <a:lnTo>
                    <a:pt x="744186" y="834206"/>
                  </a:lnTo>
                  <a:lnTo>
                    <a:pt x="766969" y="867506"/>
                  </a:lnTo>
                  <a:lnTo>
                    <a:pt x="785079" y="874598"/>
                  </a:lnTo>
                  <a:lnTo>
                    <a:pt x="804270" y="873988"/>
                  </a:lnTo>
                  <a:lnTo>
                    <a:pt x="858900" y="831613"/>
                  </a:lnTo>
                  <a:lnTo>
                    <a:pt x="892012" y="794894"/>
                  </a:lnTo>
                  <a:lnTo>
                    <a:pt x="921214" y="755122"/>
                  </a:lnTo>
                  <a:lnTo>
                    <a:pt x="946267" y="712588"/>
                  </a:lnTo>
                  <a:lnTo>
                    <a:pt x="966934" y="667580"/>
                  </a:lnTo>
                  <a:lnTo>
                    <a:pt x="982902" y="620646"/>
                  </a:lnTo>
                  <a:lnTo>
                    <a:pt x="993907" y="572623"/>
                  </a:lnTo>
                  <a:lnTo>
                    <a:pt x="999923" y="523885"/>
                  </a:lnTo>
                  <a:lnTo>
                    <a:pt x="1000924" y="474802"/>
                  </a:lnTo>
                  <a:lnTo>
                    <a:pt x="996884" y="425747"/>
                  </a:lnTo>
                  <a:lnTo>
                    <a:pt x="987774" y="377093"/>
                  </a:lnTo>
                  <a:lnTo>
                    <a:pt x="973697" y="329591"/>
                  </a:lnTo>
                  <a:lnTo>
                    <a:pt x="954901" y="283945"/>
                  </a:lnTo>
                  <a:lnTo>
                    <a:pt x="931580" y="240479"/>
                  </a:lnTo>
                  <a:lnTo>
                    <a:pt x="903931" y="199515"/>
                  </a:lnTo>
                  <a:lnTo>
                    <a:pt x="872148" y="161376"/>
                  </a:lnTo>
                  <a:lnTo>
                    <a:pt x="836428" y="126383"/>
                  </a:lnTo>
                  <a:lnTo>
                    <a:pt x="797279" y="95088"/>
                  </a:lnTo>
                  <a:lnTo>
                    <a:pt x="755323" y="67946"/>
                  </a:lnTo>
                  <a:lnTo>
                    <a:pt x="710908" y="45112"/>
                  </a:lnTo>
                  <a:lnTo>
                    <a:pt x="664380" y="26742"/>
                  </a:lnTo>
                  <a:lnTo>
                    <a:pt x="616087" y="12992"/>
                  </a:lnTo>
                  <a:lnTo>
                    <a:pt x="566376" y="4018"/>
                  </a:lnTo>
                  <a:lnTo>
                    <a:pt x="515994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7895874" y="1824801"/>
              <a:ext cx="304165" cy="803910"/>
            </a:xfrm>
            <a:custGeom>
              <a:avLst/>
              <a:gdLst/>
              <a:ahLst/>
              <a:cxnLst/>
              <a:rect l="l" t="t" r="r" b="b"/>
              <a:pathLst>
                <a:path w="304165" h="803910">
                  <a:moveTo>
                    <a:pt x="249145" y="0"/>
                  </a:moveTo>
                  <a:lnTo>
                    <a:pt x="188123" y="36862"/>
                  </a:lnTo>
                  <a:lnTo>
                    <a:pt x="149331" y="70966"/>
                  </a:lnTo>
                  <a:lnTo>
                    <a:pt x="114257" y="108836"/>
                  </a:lnTo>
                  <a:lnTo>
                    <a:pt x="83218" y="150198"/>
                  </a:lnTo>
                  <a:lnTo>
                    <a:pt x="56791" y="194280"/>
                  </a:lnTo>
                  <a:lnTo>
                    <a:pt x="35208" y="240574"/>
                  </a:lnTo>
                  <a:lnTo>
                    <a:pt x="18604" y="288692"/>
                  </a:lnTo>
                  <a:lnTo>
                    <a:pt x="7113" y="338244"/>
                  </a:lnTo>
                  <a:lnTo>
                    <a:pt x="871" y="388844"/>
                  </a:lnTo>
                  <a:lnTo>
                    <a:pt x="0" y="439747"/>
                  </a:lnTo>
                  <a:lnTo>
                    <a:pt x="4481" y="490206"/>
                  </a:lnTo>
                  <a:lnTo>
                    <a:pt x="14235" y="539820"/>
                  </a:lnTo>
                  <a:lnTo>
                    <a:pt x="29183" y="588191"/>
                  </a:lnTo>
                  <a:lnTo>
                    <a:pt x="49245" y="634919"/>
                  </a:lnTo>
                  <a:lnTo>
                    <a:pt x="74191" y="679361"/>
                  </a:lnTo>
                  <a:lnTo>
                    <a:pt x="103604" y="720812"/>
                  </a:lnTo>
                  <a:lnTo>
                    <a:pt x="137213" y="758963"/>
                  </a:lnTo>
                  <a:lnTo>
                    <a:pt x="174746" y="793504"/>
                  </a:lnTo>
                  <a:lnTo>
                    <a:pt x="211897" y="803311"/>
                  </a:lnTo>
                  <a:lnTo>
                    <a:pt x="230114" y="796250"/>
                  </a:lnTo>
                  <a:lnTo>
                    <a:pt x="244838" y="782124"/>
                  </a:lnTo>
                  <a:lnTo>
                    <a:pt x="253146" y="762849"/>
                  </a:lnTo>
                  <a:lnTo>
                    <a:pt x="253475" y="742342"/>
                  </a:lnTo>
                  <a:lnTo>
                    <a:pt x="246568" y="722692"/>
                  </a:lnTo>
                  <a:lnTo>
                    <a:pt x="233166" y="705988"/>
                  </a:lnTo>
                  <a:lnTo>
                    <a:pt x="206686" y="680138"/>
                  </a:lnTo>
                  <a:lnTo>
                    <a:pt x="182868" y="651924"/>
                  </a:lnTo>
                  <a:lnTo>
                    <a:pt x="143885" y="589173"/>
                  </a:lnTo>
                  <a:lnTo>
                    <a:pt x="124708" y="542820"/>
                  </a:lnTo>
                  <a:lnTo>
                    <a:pt x="111869" y="494565"/>
                  </a:lnTo>
                  <a:lnTo>
                    <a:pt x="105488" y="445023"/>
                  </a:lnTo>
                  <a:lnTo>
                    <a:pt x="105684" y="394813"/>
                  </a:lnTo>
                  <a:lnTo>
                    <a:pt x="112495" y="344972"/>
                  </a:lnTo>
                  <a:lnTo>
                    <a:pt x="125743" y="296546"/>
                  </a:lnTo>
                  <a:lnTo>
                    <a:pt x="145221" y="250130"/>
                  </a:lnTo>
                  <a:lnTo>
                    <a:pt x="170721" y="206319"/>
                  </a:lnTo>
                  <a:lnTo>
                    <a:pt x="218823" y="147815"/>
                  </a:lnTo>
                  <a:lnTo>
                    <a:pt x="277185" y="99474"/>
                  </a:lnTo>
                  <a:lnTo>
                    <a:pt x="292287" y="84928"/>
                  </a:lnTo>
                  <a:lnTo>
                    <a:pt x="301445" y="66706"/>
                  </a:lnTo>
                  <a:lnTo>
                    <a:pt x="303702" y="46730"/>
                  </a:lnTo>
                  <a:lnTo>
                    <a:pt x="298102" y="26919"/>
                  </a:lnTo>
                  <a:lnTo>
                    <a:pt x="285393" y="11040"/>
                  </a:lnTo>
                  <a:lnTo>
                    <a:pt x="268288" y="1740"/>
                  </a:lnTo>
                  <a:lnTo>
                    <a:pt x="249145" y="0"/>
                  </a:lnTo>
                  <a:close/>
                </a:path>
              </a:pathLst>
            </a:custGeom>
            <a:solidFill>
              <a:srgbClr val="0EC02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8278220" y="2485597"/>
              <a:ext cx="246913" cy="256599"/>
            </a:xfrm>
            <a:prstGeom prst="rect">
              <a:avLst/>
            </a:prstGeom>
            <a:blipFill>
              <a:blip r:embed="rId1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7568298" y="1357287"/>
              <a:ext cx="1655445" cy="176530"/>
            </a:xfrm>
            <a:custGeom>
              <a:avLst/>
              <a:gdLst/>
              <a:ahLst/>
              <a:cxnLst/>
              <a:rect l="l" t="t" r="r" b="b"/>
              <a:pathLst>
                <a:path w="1655445" h="176530">
                  <a:moveTo>
                    <a:pt x="0" y="0"/>
                  </a:moveTo>
                  <a:lnTo>
                    <a:pt x="1654873" y="0"/>
                  </a:lnTo>
                  <a:lnTo>
                    <a:pt x="1654873" y="176517"/>
                  </a:lnTo>
                  <a:lnTo>
                    <a:pt x="0" y="17651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F5A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7777911" y="1415554"/>
              <a:ext cx="1389380" cy="57150"/>
            </a:xfrm>
            <a:custGeom>
              <a:avLst/>
              <a:gdLst/>
              <a:ahLst/>
              <a:cxnLst/>
              <a:rect l="l" t="t" r="r" b="b"/>
              <a:pathLst>
                <a:path w="1389379" h="57150">
                  <a:moveTo>
                    <a:pt x="1165034" y="29997"/>
                  </a:moveTo>
                  <a:lnTo>
                    <a:pt x="1163129" y="20548"/>
                  </a:lnTo>
                  <a:lnTo>
                    <a:pt x="1157922" y="12839"/>
                  </a:lnTo>
                  <a:lnTo>
                    <a:pt x="1150213" y="7632"/>
                  </a:lnTo>
                  <a:lnTo>
                    <a:pt x="1140764" y="5727"/>
                  </a:lnTo>
                  <a:lnTo>
                    <a:pt x="24269" y="5727"/>
                  </a:lnTo>
                  <a:lnTo>
                    <a:pt x="14820" y="7632"/>
                  </a:lnTo>
                  <a:lnTo>
                    <a:pt x="7112" y="12839"/>
                  </a:lnTo>
                  <a:lnTo>
                    <a:pt x="1905" y="20548"/>
                  </a:lnTo>
                  <a:lnTo>
                    <a:pt x="0" y="29997"/>
                  </a:lnTo>
                  <a:lnTo>
                    <a:pt x="1905" y="39446"/>
                  </a:lnTo>
                  <a:lnTo>
                    <a:pt x="7112" y="47155"/>
                  </a:lnTo>
                  <a:lnTo>
                    <a:pt x="14820" y="52362"/>
                  </a:lnTo>
                  <a:lnTo>
                    <a:pt x="24269" y="54267"/>
                  </a:lnTo>
                  <a:lnTo>
                    <a:pt x="1140764" y="54267"/>
                  </a:lnTo>
                  <a:lnTo>
                    <a:pt x="1150213" y="52362"/>
                  </a:lnTo>
                  <a:lnTo>
                    <a:pt x="1157922" y="47155"/>
                  </a:lnTo>
                  <a:lnTo>
                    <a:pt x="1163129" y="39446"/>
                  </a:lnTo>
                  <a:lnTo>
                    <a:pt x="1165034" y="29997"/>
                  </a:lnTo>
                  <a:close/>
                </a:path>
                <a:path w="1389379" h="57150">
                  <a:moveTo>
                    <a:pt x="1260830" y="47612"/>
                  </a:moveTo>
                  <a:lnTo>
                    <a:pt x="1239100" y="47612"/>
                  </a:lnTo>
                  <a:lnTo>
                    <a:pt x="1239100" y="3441"/>
                  </a:lnTo>
                  <a:lnTo>
                    <a:pt x="1227747" y="3441"/>
                  </a:lnTo>
                  <a:lnTo>
                    <a:pt x="1227747" y="56997"/>
                  </a:lnTo>
                  <a:lnTo>
                    <a:pt x="1260830" y="56997"/>
                  </a:lnTo>
                  <a:lnTo>
                    <a:pt x="1260830" y="47612"/>
                  </a:lnTo>
                  <a:close/>
                </a:path>
                <a:path w="1389379" h="57150">
                  <a:moveTo>
                    <a:pt x="1306106" y="16040"/>
                  </a:moveTo>
                  <a:lnTo>
                    <a:pt x="1294422" y="16040"/>
                  </a:lnTo>
                  <a:lnTo>
                    <a:pt x="1286535" y="39382"/>
                  </a:lnTo>
                  <a:lnTo>
                    <a:pt x="1285557" y="42621"/>
                  </a:lnTo>
                  <a:lnTo>
                    <a:pt x="1285011" y="45415"/>
                  </a:lnTo>
                  <a:lnTo>
                    <a:pt x="1284897" y="47764"/>
                  </a:lnTo>
                  <a:lnTo>
                    <a:pt x="1284668" y="47764"/>
                  </a:lnTo>
                  <a:lnTo>
                    <a:pt x="1284452" y="45123"/>
                  </a:lnTo>
                  <a:lnTo>
                    <a:pt x="1283906" y="42329"/>
                  </a:lnTo>
                  <a:lnTo>
                    <a:pt x="1283030" y="39382"/>
                  </a:lnTo>
                  <a:lnTo>
                    <a:pt x="1275105" y="16040"/>
                  </a:lnTo>
                  <a:lnTo>
                    <a:pt x="1263421" y="16040"/>
                  </a:lnTo>
                  <a:lnTo>
                    <a:pt x="1279029" y="56997"/>
                  </a:lnTo>
                  <a:lnTo>
                    <a:pt x="1290497" y="56997"/>
                  </a:lnTo>
                  <a:lnTo>
                    <a:pt x="1294015" y="47764"/>
                  </a:lnTo>
                  <a:lnTo>
                    <a:pt x="1306106" y="16040"/>
                  </a:lnTo>
                  <a:close/>
                </a:path>
                <a:path w="1389379" h="57150">
                  <a:moveTo>
                    <a:pt x="1323174" y="0"/>
                  </a:moveTo>
                  <a:lnTo>
                    <a:pt x="1311998" y="0"/>
                  </a:lnTo>
                  <a:lnTo>
                    <a:pt x="1311998" y="56997"/>
                  </a:lnTo>
                  <a:lnTo>
                    <a:pt x="1323174" y="56997"/>
                  </a:lnTo>
                  <a:lnTo>
                    <a:pt x="1323174" y="0"/>
                  </a:lnTo>
                  <a:close/>
                </a:path>
                <a:path w="1389379" h="57150">
                  <a:moveTo>
                    <a:pt x="1388999" y="3517"/>
                  </a:moveTo>
                  <a:lnTo>
                    <a:pt x="1350568" y="3517"/>
                  </a:lnTo>
                  <a:lnTo>
                    <a:pt x="1350568" y="13042"/>
                  </a:lnTo>
                  <a:lnTo>
                    <a:pt x="1376984" y="13042"/>
                  </a:lnTo>
                  <a:lnTo>
                    <a:pt x="1356868" y="56997"/>
                  </a:lnTo>
                  <a:lnTo>
                    <a:pt x="1368742" y="56997"/>
                  </a:lnTo>
                  <a:lnTo>
                    <a:pt x="1388999" y="10617"/>
                  </a:lnTo>
                  <a:lnTo>
                    <a:pt x="1388999" y="351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7777915" y="1421278"/>
              <a:ext cx="1165225" cy="48895"/>
            </a:xfrm>
            <a:custGeom>
              <a:avLst/>
              <a:gdLst/>
              <a:ahLst/>
              <a:cxnLst/>
              <a:rect l="l" t="t" r="r" b="b"/>
              <a:pathLst>
                <a:path w="1165225" h="48894">
                  <a:moveTo>
                    <a:pt x="0" y="24269"/>
                  </a:moveTo>
                  <a:lnTo>
                    <a:pt x="1907" y="14819"/>
                  </a:lnTo>
                  <a:lnTo>
                    <a:pt x="7110" y="7105"/>
                  </a:lnTo>
                  <a:lnTo>
                    <a:pt x="14825" y="1906"/>
                  </a:lnTo>
                  <a:lnTo>
                    <a:pt x="24269" y="0"/>
                  </a:lnTo>
                  <a:lnTo>
                    <a:pt x="1140764" y="0"/>
                  </a:lnTo>
                  <a:lnTo>
                    <a:pt x="1150214" y="1906"/>
                  </a:lnTo>
                  <a:lnTo>
                    <a:pt x="1157928" y="7105"/>
                  </a:lnTo>
                  <a:lnTo>
                    <a:pt x="1163128" y="14819"/>
                  </a:lnTo>
                  <a:lnTo>
                    <a:pt x="1165034" y="24269"/>
                  </a:lnTo>
                  <a:lnTo>
                    <a:pt x="1163128" y="33714"/>
                  </a:lnTo>
                  <a:lnTo>
                    <a:pt x="1157928" y="41428"/>
                  </a:lnTo>
                  <a:lnTo>
                    <a:pt x="1150214" y="46631"/>
                  </a:lnTo>
                  <a:lnTo>
                    <a:pt x="1140764" y="48539"/>
                  </a:lnTo>
                  <a:lnTo>
                    <a:pt x="24269" y="48539"/>
                  </a:lnTo>
                  <a:lnTo>
                    <a:pt x="14825" y="46631"/>
                  </a:lnTo>
                  <a:lnTo>
                    <a:pt x="7110" y="41428"/>
                  </a:lnTo>
                  <a:lnTo>
                    <a:pt x="1907" y="33714"/>
                  </a:lnTo>
                  <a:lnTo>
                    <a:pt x="0" y="24269"/>
                  </a:lnTo>
                </a:path>
              </a:pathLst>
            </a:custGeom>
            <a:ln w="440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7780122" y="1423488"/>
              <a:ext cx="922655" cy="44450"/>
            </a:xfrm>
            <a:custGeom>
              <a:avLst/>
              <a:gdLst/>
              <a:ahLst/>
              <a:cxnLst/>
              <a:rect l="l" t="t" r="r" b="b"/>
              <a:pathLst>
                <a:path w="922654" h="44450">
                  <a:moveTo>
                    <a:pt x="900252" y="0"/>
                  </a:moveTo>
                  <a:lnTo>
                    <a:pt x="22059" y="0"/>
                  </a:lnTo>
                  <a:lnTo>
                    <a:pt x="13474" y="1732"/>
                  </a:lnTo>
                  <a:lnTo>
                    <a:pt x="6462" y="6457"/>
                  </a:lnTo>
                  <a:lnTo>
                    <a:pt x="1734" y="13469"/>
                  </a:lnTo>
                  <a:lnTo>
                    <a:pt x="0" y="22059"/>
                  </a:lnTo>
                  <a:lnTo>
                    <a:pt x="1734" y="30644"/>
                  </a:lnTo>
                  <a:lnTo>
                    <a:pt x="6462" y="37657"/>
                  </a:lnTo>
                  <a:lnTo>
                    <a:pt x="13474" y="42385"/>
                  </a:lnTo>
                  <a:lnTo>
                    <a:pt x="22059" y="44119"/>
                  </a:lnTo>
                  <a:lnTo>
                    <a:pt x="900252" y="44119"/>
                  </a:lnTo>
                  <a:lnTo>
                    <a:pt x="908844" y="42385"/>
                  </a:lnTo>
                  <a:lnTo>
                    <a:pt x="915860" y="37657"/>
                  </a:lnTo>
                  <a:lnTo>
                    <a:pt x="920590" y="30644"/>
                  </a:lnTo>
                  <a:lnTo>
                    <a:pt x="922324" y="22059"/>
                  </a:lnTo>
                  <a:lnTo>
                    <a:pt x="920590" y="13469"/>
                  </a:lnTo>
                  <a:lnTo>
                    <a:pt x="915860" y="6457"/>
                  </a:lnTo>
                  <a:lnTo>
                    <a:pt x="908844" y="1732"/>
                  </a:lnTo>
                  <a:lnTo>
                    <a:pt x="900252" y="0"/>
                  </a:lnTo>
                  <a:close/>
                </a:path>
              </a:pathLst>
            </a:custGeom>
            <a:solidFill>
              <a:srgbClr val="0EC02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7622351" y="1418993"/>
              <a:ext cx="93980" cy="53975"/>
            </a:xfrm>
            <a:custGeom>
              <a:avLst/>
              <a:gdLst/>
              <a:ahLst/>
              <a:cxnLst/>
              <a:rect l="l" t="t" r="r" b="b"/>
              <a:pathLst>
                <a:path w="93979" h="53975">
                  <a:moveTo>
                    <a:pt x="13665" y="0"/>
                  </a:moveTo>
                  <a:lnTo>
                    <a:pt x="1130" y="0"/>
                  </a:lnTo>
                  <a:lnTo>
                    <a:pt x="17767" y="25933"/>
                  </a:lnTo>
                  <a:lnTo>
                    <a:pt x="0" y="53555"/>
                  </a:lnTo>
                  <a:lnTo>
                    <a:pt x="12166" y="53555"/>
                  </a:lnTo>
                  <a:lnTo>
                    <a:pt x="24612" y="33299"/>
                  </a:lnTo>
                  <a:lnTo>
                    <a:pt x="36460" y="33299"/>
                  </a:lnTo>
                  <a:lnTo>
                    <a:pt x="31940" y="26555"/>
                  </a:lnTo>
                  <a:lnTo>
                    <a:pt x="36556" y="19265"/>
                  </a:lnTo>
                  <a:lnTo>
                    <a:pt x="25196" y="19265"/>
                  </a:lnTo>
                  <a:lnTo>
                    <a:pt x="13665" y="0"/>
                  </a:lnTo>
                  <a:close/>
                </a:path>
                <a:path w="93979" h="53975">
                  <a:moveTo>
                    <a:pt x="36460" y="33299"/>
                  </a:moveTo>
                  <a:lnTo>
                    <a:pt x="24612" y="33299"/>
                  </a:lnTo>
                  <a:lnTo>
                    <a:pt x="37071" y="53555"/>
                  </a:lnTo>
                  <a:lnTo>
                    <a:pt x="50038" y="53555"/>
                  </a:lnTo>
                  <a:lnTo>
                    <a:pt x="36460" y="33299"/>
                  </a:lnTo>
                  <a:close/>
                </a:path>
                <a:path w="93979" h="53975">
                  <a:moveTo>
                    <a:pt x="48755" y="0"/>
                  </a:moveTo>
                  <a:lnTo>
                    <a:pt x="36525" y="0"/>
                  </a:lnTo>
                  <a:lnTo>
                    <a:pt x="25196" y="19265"/>
                  </a:lnTo>
                  <a:lnTo>
                    <a:pt x="36556" y="19265"/>
                  </a:lnTo>
                  <a:lnTo>
                    <a:pt x="48755" y="0"/>
                  </a:lnTo>
                  <a:close/>
                </a:path>
                <a:path w="93979" h="53975">
                  <a:moveTo>
                    <a:pt x="80378" y="0"/>
                  </a:moveTo>
                  <a:lnTo>
                    <a:pt x="56781" y="0"/>
                  </a:lnTo>
                  <a:lnTo>
                    <a:pt x="56781" y="53555"/>
                  </a:lnTo>
                  <a:lnTo>
                    <a:pt x="68135" y="53555"/>
                  </a:lnTo>
                  <a:lnTo>
                    <a:pt x="68135" y="34505"/>
                  </a:lnTo>
                  <a:lnTo>
                    <a:pt x="79654" y="34505"/>
                  </a:lnTo>
                  <a:lnTo>
                    <a:pt x="84759" y="32981"/>
                  </a:lnTo>
                  <a:lnTo>
                    <a:pt x="91973" y="26873"/>
                  </a:lnTo>
                  <a:lnTo>
                    <a:pt x="92659" y="25196"/>
                  </a:lnTo>
                  <a:lnTo>
                    <a:pt x="68135" y="25196"/>
                  </a:lnTo>
                  <a:lnTo>
                    <a:pt x="68135" y="9309"/>
                  </a:lnTo>
                  <a:lnTo>
                    <a:pt x="93019" y="9309"/>
                  </a:lnTo>
                  <a:lnTo>
                    <a:pt x="92075" y="6997"/>
                  </a:lnTo>
                  <a:lnTo>
                    <a:pt x="88684" y="4216"/>
                  </a:lnTo>
                  <a:lnTo>
                    <a:pt x="85318" y="1409"/>
                  </a:lnTo>
                  <a:lnTo>
                    <a:pt x="80378" y="0"/>
                  </a:lnTo>
                  <a:close/>
                </a:path>
                <a:path w="93979" h="53975">
                  <a:moveTo>
                    <a:pt x="93019" y="9309"/>
                  </a:moveTo>
                  <a:lnTo>
                    <a:pt x="76403" y="9309"/>
                  </a:lnTo>
                  <a:lnTo>
                    <a:pt x="78676" y="9944"/>
                  </a:lnTo>
                  <a:lnTo>
                    <a:pt x="81584" y="12484"/>
                  </a:lnTo>
                  <a:lnTo>
                    <a:pt x="82308" y="14439"/>
                  </a:lnTo>
                  <a:lnTo>
                    <a:pt x="82308" y="19748"/>
                  </a:lnTo>
                  <a:lnTo>
                    <a:pt x="81445" y="21755"/>
                  </a:lnTo>
                  <a:lnTo>
                    <a:pt x="77978" y="24523"/>
                  </a:lnTo>
                  <a:lnTo>
                    <a:pt x="75361" y="25196"/>
                  </a:lnTo>
                  <a:lnTo>
                    <a:pt x="92659" y="25196"/>
                  </a:lnTo>
                  <a:lnTo>
                    <a:pt x="93776" y="22466"/>
                  </a:lnTo>
                  <a:lnTo>
                    <a:pt x="93776" y="11163"/>
                  </a:lnTo>
                  <a:lnTo>
                    <a:pt x="93019" y="930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7" name="object 37"/>
          <p:cNvSpPr txBox="1"/>
          <p:nvPr/>
        </p:nvSpPr>
        <p:spPr>
          <a:xfrm>
            <a:off x="1706032" y="1723544"/>
            <a:ext cx="4921885" cy="23431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221230" algn="l"/>
                <a:tab pos="2800985" algn="l"/>
              </a:tabLst>
            </a:pPr>
            <a:r>
              <a:rPr sz="3800" spc="-60" dirty="0">
                <a:solidFill>
                  <a:srgbClr val="1F5AF0"/>
                </a:solidFill>
                <a:latin typeface="Quicksand"/>
                <a:cs typeface="Quicksand"/>
              </a:rPr>
              <a:t>W</a:t>
            </a:r>
            <a:r>
              <a:rPr sz="3800" dirty="0">
                <a:solidFill>
                  <a:srgbClr val="1F5AF0"/>
                </a:solidFill>
                <a:latin typeface="Quicksand"/>
                <a:cs typeface="Quicksand"/>
              </a:rPr>
              <a:t>e</a:t>
            </a:r>
            <a:r>
              <a:rPr sz="3800" spc="-40" dirty="0">
                <a:solidFill>
                  <a:srgbClr val="1F5AF0"/>
                </a:solidFill>
                <a:latin typeface="Quicksand"/>
                <a:cs typeface="Quicksand"/>
              </a:rPr>
              <a:t>l</a:t>
            </a:r>
            <a:r>
              <a:rPr sz="3800" dirty="0">
                <a:solidFill>
                  <a:srgbClr val="1F5AF0"/>
                </a:solidFill>
                <a:latin typeface="Quicksand"/>
                <a:cs typeface="Quicksand"/>
              </a:rPr>
              <a:t>come	</a:t>
            </a:r>
            <a:r>
              <a:rPr sz="3800" spc="-20" dirty="0">
                <a:solidFill>
                  <a:srgbClr val="1F5AF0"/>
                </a:solidFill>
                <a:latin typeface="Quicksand"/>
                <a:cs typeface="Quicksand"/>
              </a:rPr>
              <a:t>t</a:t>
            </a:r>
            <a:r>
              <a:rPr sz="3800" dirty="0">
                <a:solidFill>
                  <a:srgbClr val="1F5AF0"/>
                </a:solidFill>
                <a:latin typeface="Quicksand"/>
                <a:cs typeface="Quicksand"/>
              </a:rPr>
              <a:t>o	</a:t>
            </a:r>
            <a:r>
              <a:rPr sz="3800" spc="-380" dirty="0">
                <a:solidFill>
                  <a:srgbClr val="1F5AF0"/>
                </a:solidFill>
                <a:latin typeface="Quicksand"/>
                <a:cs typeface="Quicksand"/>
              </a:rPr>
              <a:t>T</a:t>
            </a:r>
            <a:r>
              <a:rPr sz="3800" dirty="0">
                <a:solidFill>
                  <a:srgbClr val="1F5AF0"/>
                </a:solidFill>
                <a:latin typeface="Quicksand"/>
                <a:cs typeface="Quicksand"/>
              </a:rPr>
              <a:t>assomai</a:t>
            </a:r>
            <a:endParaRPr sz="3800" dirty="0">
              <a:latin typeface="Quicksand"/>
              <a:cs typeface="Quicksand"/>
            </a:endParaRPr>
          </a:p>
          <a:p>
            <a:pPr marL="12700">
              <a:lnSpc>
                <a:spcPct val="100000"/>
              </a:lnSpc>
              <a:spcBef>
                <a:spcPts val="1825"/>
              </a:spcBef>
            </a:pPr>
            <a:r>
              <a:rPr sz="2300" i="1" dirty="0">
                <a:solidFill>
                  <a:srgbClr val="585858"/>
                </a:solidFill>
                <a:latin typeface="OpenSansLight-Italic"/>
                <a:cs typeface="OpenSansLight-Italic"/>
              </a:rPr>
              <a:t>(pronounced</a:t>
            </a:r>
            <a:r>
              <a:rPr sz="2300" i="1" spc="-5" dirty="0">
                <a:solidFill>
                  <a:srgbClr val="585858"/>
                </a:solidFill>
                <a:latin typeface="OpenSansLight-Italic"/>
                <a:cs typeface="OpenSansLight-Italic"/>
              </a:rPr>
              <a:t> </a:t>
            </a:r>
            <a:r>
              <a:rPr sz="2300" i="1" dirty="0">
                <a:solidFill>
                  <a:srgbClr val="585858"/>
                </a:solidFill>
                <a:latin typeface="OpenSansLight-Italic"/>
                <a:cs typeface="OpenSansLight-Italic"/>
              </a:rPr>
              <a:t>Tass-oh-my)</a:t>
            </a:r>
            <a:endParaRPr sz="2300" dirty="0">
              <a:latin typeface="OpenSansLight-Italic"/>
              <a:cs typeface="OpenSansLight-Italic"/>
            </a:endParaRPr>
          </a:p>
          <a:p>
            <a:pPr>
              <a:lnSpc>
                <a:spcPct val="100000"/>
              </a:lnSpc>
            </a:pPr>
            <a:endParaRPr sz="3100" dirty="0">
              <a:latin typeface="OpenSansLight-Italic"/>
              <a:cs typeface="OpenSansLight-Italic"/>
            </a:endParaRPr>
          </a:p>
          <a:p>
            <a:pPr marL="12700">
              <a:lnSpc>
                <a:spcPct val="100000"/>
              </a:lnSpc>
              <a:spcBef>
                <a:spcPts val="2120"/>
              </a:spcBef>
            </a:pPr>
            <a:r>
              <a:rPr sz="2300" spc="-5" dirty="0">
                <a:solidFill>
                  <a:srgbClr val="585858"/>
                </a:solidFill>
                <a:latin typeface="OpenSans-Light"/>
                <a:cs typeface="OpenSans-Light"/>
              </a:rPr>
              <a:t>Let’s </a:t>
            </a:r>
            <a:r>
              <a:rPr sz="2300" dirty="0">
                <a:solidFill>
                  <a:srgbClr val="585858"/>
                </a:solidFill>
                <a:latin typeface="OpenSans-Light"/>
                <a:cs typeface="OpenSans-Light"/>
              </a:rPr>
              <a:t>get you</a:t>
            </a:r>
            <a:r>
              <a:rPr sz="2300" spc="-10" dirty="0">
                <a:solidFill>
                  <a:srgbClr val="585858"/>
                </a:solidFill>
                <a:latin typeface="OpenSans-Light"/>
                <a:cs typeface="OpenSans-Light"/>
              </a:rPr>
              <a:t> </a:t>
            </a:r>
            <a:r>
              <a:rPr sz="2300" dirty="0">
                <a:solidFill>
                  <a:srgbClr val="585858"/>
                </a:solidFill>
                <a:latin typeface="OpenSans-Light"/>
                <a:cs typeface="OpenSans-Light"/>
              </a:rPr>
              <a:t>started...</a:t>
            </a:r>
            <a:endParaRPr sz="2300" dirty="0">
              <a:latin typeface="OpenSans-Light"/>
              <a:cs typeface="OpenSans-Ligh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0160000" cy="5080000"/>
          </a:xfrm>
          <a:custGeom>
            <a:avLst/>
            <a:gdLst/>
            <a:ahLst/>
            <a:cxnLst/>
            <a:rect l="l" t="t" r="r" b="b"/>
            <a:pathLst>
              <a:path w="10160000" h="5080000">
                <a:moveTo>
                  <a:pt x="10160000" y="0"/>
                </a:moveTo>
                <a:lnTo>
                  <a:pt x="0" y="0"/>
                </a:lnTo>
                <a:lnTo>
                  <a:pt x="0" y="5080000"/>
                </a:lnTo>
                <a:lnTo>
                  <a:pt x="10160000" y="5080000"/>
                </a:lnTo>
                <a:lnTo>
                  <a:pt x="10160000" y="0"/>
                </a:lnTo>
                <a:close/>
              </a:path>
            </a:pathLst>
          </a:custGeom>
          <a:solidFill>
            <a:srgbClr val="EEF4F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508687" y="1149951"/>
            <a:ext cx="2220760" cy="3238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7173" y="3149587"/>
            <a:ext cx="233172" cy="864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67492" y="4206579"/>
            <a:ext cx="201752" cy="7597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67817" y="3684042"/>
            <a:ext cx="210578" cy="8843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444500" y="444500"/>
            <a:ext cx="6753225" cy="543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400" dirty="0">
                <a:solidFill>
                  <a:srgbClr val="585858"/>
                </a:solidFill>
                <a:latin typeface="Quicksand"/>
                <a:cs typeface="Quicksand"/>
              </a:rPr>
              <a:t>A </a:t>
            </a:r>
            <a:r>
              <a:rPr sz="3400" spc="-5" dirty="0">
                <a:solidFill>
                  <a:srgbClr val="585858"/>
                </a:solidFill>
                <a:latin typeface="Quicksand"/>
                <a:cs typeface="Quicksand"/>
              </a:rPr>
              <a:t>smarter </a:t>
            </a:r>
            <a:r>
              <a:rPr sz="3400" spc="-15" dirty="0">
                <a:solidFill>
                  <a:srgbClr val="585858"/>
                </a:solidFill>
                <a:latin typeface="Quicksand"/>
                <a:cs typeface="Quicksand"/>
              </a:rPr>
              <a:t>way </a:t>
            </a:r>
            <a:r>
              <a:rPr sz="3400" spc="-10" dirty="0">
                <a:solidFill>
                  <a:srgbClr val="585858"/>
                </a:solidFill>
                <a:latin typeface="Quicksand"/>
                <a:cs typeface="Quicksand"/>
              </a:rPr>
              <a:t>to </a:t>
            </a:r>
            <a:r>
              <a:rPr sz="3400" spc="-5" dirty="0">
                <a:solidFill>
                  <a:srgbClr val="585858"/>
                </a:solidFill>
                <a:latin typeface="Quicksand"/>
                <a:cs typeface="Quicksand"/>
              </a:rPr>
              <a:t>learn </a:t>
            </a:r>
            <a:r>
              <a:rPr sz="3400" dirty="0">
                <a:solidFill>
                  <a:srgbClr val="585858"/>
                </a:solidFill>
                <a:latin typeface="Quicksand"/>
                <a:cs typeface="Quicksand"/>
              </a:rPr>
              <a:t>and</a:t>
            </a:r>
            <a:r>
              <a:rPr sz="3400" spc="-20" dirty="0">
                <a:solidFill>
                  <a:srgbClr val="585858"/>
                </a:solidFill>
                <a:latin typeface="Quicksand"/>
                <a:cs typeface="Quicksand"/>
              </a:rPr>
              <a:t> revise</a:t>
            </a:r>
            <a:endParaRPr sz="3400" dirty="0">
              <a:latin typeface="Quicksand"/>
              <a:cs typeface="Quicksand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708900" y="1505692"/>
            <a:ext cx="1805939" cy="237299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2700" marR="5080">
              <a:lnSpc>
                <a:spcPct val="101200"/>
              </a:lnSpc>
              <a:spcBef>
                <a:spcPts val="75"/>
              </a:spcBef>
            </a:pPr>
            <a:r>
              <a:rPr sz="1700" i="1" spc="-5" dirty="0">
                <a:solidFill>
                  <a:srgbClr val="1F5AF0"/>
                </a:solidFill>
                <a:latin typeface="Open Sans"/>
                <a:cs typeface="Open Sans"/>
              </a:rPr>
              <a:t>“Within </a:t>
            </a:r>
            <a:r>
              <a:rPr sz="1700" i="1" dirty="0">
                <a:solidFill>
                  <a:srgbClr val="1F5AF0"/>
                </a:solidFill>
                <a:latin typeface="Open Sans"/>
                <a:cs typeface="Open Sans"/>
              </a:rPr>
              <a:t>an </a:t>
            </a:r>
            <a:r>
              <a:rPr sz="1700" i="1" spc="-5" dirty="0">
                <a:solidFill>
                  <a:srgbClr val="1F5AF0"/>
                </a:solidFill>
                <a:latin typeface="Open Sans"/>
                <a:cs typeface="Open Sans"/>
              </a:rPr>
              <a:t>hour </a:t>
            </a:r>
            <a:r>
              <a:rPr sz="1700" i="1" dirty="0">
                <a:solidFill>
                  <a:srgbClr val="1F5AF0"/>
                </a:solidFill>
                <a:latin typeface="Open Sans"/>
                <a:cs typeface="Open Sans"/>
              </a:rPr>
              <a:t>I  remembered</a:t>
            </a:r>
            <a:r>
              <a:rPr sz="1700" i="1" spc="-95" dirty="0">
                <a:solidFill>
                  <a:srgbClr val="1F5AF0"/>
                </a:solidFill>
                <a:latin typeface="Open Sans"/>
                <a:cs typeface="Open Sans"/>
              </a:rPr>
              <a:t> </a:t>
            </a:r>
            <a:r>
              <a:rPr sz="1700" i="1" spc="-5" dirty="0">
                <a:solidFill>
                  <a:srgbClr val="1F5AF0"/>
                </a:solidFill>
                <a:latin typeface="Open Sans"/>
                <a:cs typeface="Open Sans"/>
              </a:rPr>
              <a:t>more  through Tassomai  than </a:t>
            </a:r>
            <a:r>
              <a:rPr sz="1700" i="1" dirty="0">
                <a:solidFill>
                  <a:srgbClr val="1F5AF0"/>
                </a:solidFill>
                <a:latin typeface="Open Sans"/>
                <a:cs typeface="Open Sans"/>
              </a:rPr>
              <a:t>I </a:t>
            </a:r>
            <a:r>
              <a:rPr sz="1700" i="1" spc="-5" dirty="0">
                <a:solidFill>
                  <a:srgbClr val="1F5AF0"/>
                </a:solidFill>
                <a:latin typeface="Open Sans"/>
                <a:cs typeface="Open Sans"/>
              </a:rPr>
              <a:t>had </a:t>
            </a:r>
            <a:r>
              <a:rPr sz="1700" i="1" dirty="0">
                <a:solidFill>
                  <a:srgbClr val="1F5AF0"/>
                </a:solidFill>
                <a:latin typeface="Open Sans"/>
                <a:cs typeface="Open Sans"/>
              </a:rPr>
              <a:t>with 10  </a:t>
            </a:r>
            <a:r>
              <a:rPr sz="1700" i="1" spc="-5" dirty="0">
                <a:solidFill>
                  <a:srgbClr val="1F5AF0"/>
                </a:solidFill>
                <a:latin typeface="Open Sans"/>
                <a:cs typeface="Open Sans"/>
              </a:rPr>
              <a:t>hours of </a:t>
            </a:r>
            <a:r>
              <a:rPr sz="1700" i="1" dirty="0">
                <a:solidFill>
                  <a:srgbClr val="1F5AF0"/>
                </a:solidFill>
                <a:latin typeface="Open Sans"/>
                <a:cs typeface="Open Sans"/>
              </a:rPr>
              <a:t>revision  from a</a:t>
            </a:r>
            <a:r>
              <a:rPr sz="1700" i="1" spc="-45" dirty="0">
                <a:solidFill>
                  <a:srgbClr val="1F5AF0"/>
                </a:solidFill>
                <a:latin typeface="Open Sans"/>
                <a:cs typeface="Open Sans"/>
              </a:rPr>
              <a:t> </a:t>
            </a:r>
            <a:r>
              <a:rPr sz="1700" i="1" spc="-5" dirty="0">
                <a:solidFill>
                  <a:srgbClr val="1F5AF0"/>
                </a:solidFill>
                <a:latin typeface="Open Sans"/>
                <a:cs typeface="Open Sans"/>
              </a:rPr>
              <a:t>textbook.”</a:t>
            </a:r>
            <a:endParaRPr sz="1700">
              <a:latin typeface="Open Sans"/>
              <a:cs typeface="Open Sans"/>
            </a:endParaRPr>
          </a:p>
          <a:p>
            <a:pPr marL="12700" marR="88265">
              <a:lnSpc>
                <a:spcPct val="100000"/>
              </a:lnSpc>
              <a:spcBef>
                <a:spcPts val="2039"/>
              </a:spcBef>
            </a:pPr>
            <a:r>
              <a:rPr sz="1700" dirty="0">
                <a:solidFill>
                  <a:srgbClr val="1F5AF0"/>
                </a:solidFill>
                <a:latin typeface="Open Sans"/>
                <a:cs typeface="Open Sans"/>
              </a:rPr>
              <a:t>Michael, </a:t>
            </a:r>
            <a:r>
              <a:rPr sz="1700" spc="-5" dirty="0">
                <a:solidFill>
                  <a:srgbClr val="1F5AF0"/>
                </a:solidFill>
                <a:latin typeface="Open Sans"/>
                <a:cs typeface="Open Sans"/>
              </a:rPr>
              <a:t>Year</a:t>
            </a:r>
            <a:r>
              <a:rPr sz="1700" spc="-95" dirty="0">
                <a:solidFill>
                  <a:srgbClr val="1F5AF0"/>
                </a:solidFill>
                <a:latin typeface="Open Sans"/>
                <a:cs typeface="Open Sans"/>
              </a:rPr>
              <a:t> </a:t>
            </a:r>
            <a:r>
              <a:rPr sz="1700" dirty="0">
                <a:solidFill>
                  <a:srgbClr val="1F5AF0"/>
                </a:solidFill>
                <a:latin typeface="Open Sans"/>
                <a:cs typeface="Open Sans"/>
              </a:rPr>
              <a:t>10,  Budehaven</a:t>
            </a:r>
            <a:endParaRPr sz="1700">
              <a:latin typeface="Open Sans"/>
              <a:cs typeface="Open San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44512" y="1511522"/>
            <a:ext cx="5957570" cy="543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635">
              <a:lnSpc>
                <a:spcPct val="100000"/>
              </a:lnSpc>
              <a:spcBef>
                <a:spcPts val="100"/>
              </a:spcBef>
            </a:pP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Tassomai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is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an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online learning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and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revision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platform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that  uses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quizzing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to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test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and</a:t>
            </a:r>
            <a:r>
              <a:rPr sz="1700" spc="-10" dirty="0">
                <a:solidFill>
                  <a:srgbClr val="585858"/>
                </a:solidFill>
                <a:latin typeface="OpenSans-Light"/>
                <a:cs typeface="OpenSans-Light"/>
              </a:rPr>
              <a:t>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teach.</a:t>
            </a:r>
            <a:endParaRPr sz="1700">
              <a:latin typeface="Open Sans"/>
              <a:cs typeface="Open Sans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44728" y="2547842"/>
            <a:ext cx="4839335" cy="1838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The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program’s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smart</a:t>
            </a:r>
            <a:r>
              <a:rPr sz="1700" b="1" spc="-85" dirty="0">
                <a:solidFill>
                  <a:srgbClr val="1F5AF0"/>
                </a:solidFill>
                <a:latin typeface="Open Sans"/>
                <a:cs typeface="Open Sans"/>
              </a:rPr>
              <a:t>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algorithm:</a:t>
            </a:r>
            <a:endParaRPr sz="1700">
              <a:latin typeface="Open Sans"/>
              <a:cs typeface="Open Sans"/>
            </a:endParaRPr>
          </a:p>
          <a:p>
            <a:pPr marL="461645" marR="5080">
              <a:lnSpc>
                <a:spcPct val="200000"/>
              </a:lnSpc>
            </a:pP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Organises and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spreads out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your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learning 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Personalises your</a:t>
            </a:r>
            <a:r>
              <a:rPr sz="1700" b="1" spc="-10" dirty="0">
                <a:solidFill>
                  <a:srgbClr val="1F5AF0"/>
                </a:solidFill>
                <a:latin typeface="Open Sans"/>
                <a:cs typeface="Open Sans"/>
              </a:rPr>
              <a:t>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content</a:t>
            </a:r>
            <a:endParaRPr sz="1700">
              <a:latin typeface="Open Sans"/>
              <a:cs typeface="Open Sans"/>
            </a:endParaRPr>
          </a:p>
          <a:p>
            <a:pPr marL="461645">
              <a:lnSpc>
                <a:spcPct val="100000"/>
              </a:lnSpc>
              <a:spcBef>
                <a:spcPts val="2039"/>
              </a:spcBef>
            </a:pP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Builds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 knowledge</a:t>
            </a:r>
            <a:endParaRPr sz="1700">
              <a:latin typeface="Open Sans"/>
              <a:cs typeface="Open San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0160000" cy="5080000"/>
          </a:xfrm>
          <a:custGeom>
            <a:avLst/>
            <a:gdLst/>
            <a:ahLst/>
            <a:cxnLst/>
            <a:rect l="l" t="t" r="r" b="b"/>
            <a:pathLst>
              <a:path w="10160000" h="5080000">
                <a:moveTo>
                  <a:pt x="10160000" y="0"/>
                </a:moveTo>
                <a:lnTo>
                  <a:pt x="0" y="0"/>
                </a:lnTo>
                <a:lnTo>
                  <a:pt x="0" y="5080000"/>
                </a:lnTo>
                <a:lnTo>
                  <a:pt x="10160000" y="5080000"/>
                </a:lnTo>
                <a:lnTo>
                  <a:pt x="10160000" y="0"/>
                </a:lnTo>
                <a:close/>
              </a:path>
            </a:pathLst>
          </a:custGeom>
          <a:solidFill>
            <a:srgbClr val="EEF4FD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7454900" y="1304203"/>
            <a:ext cx="2222500" cy="2618105"/>
            <a:chOff x="7454900" y="1304203"/>
            <a:chExt cx="2222500" cy="2618105"/>
          </a:xfrm>
        </p:grpSpPr>
        <p:sp>
          <p:nvSpPr>
            <p:cNvPr id="4" name="object 4"/>
            <p:cNvSpPr/>
            <p:nvPr/>
          </p:nvSpPr>
          <p:spPr>
            <a:xfrm>
              <a:off x="7454900" y="1304203"/>
              <a:ext cx="2222144" cy="2617838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7621740" y="1802511"/>
              <a:ext cx="1915768" cy="1880933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/>
          <p:nvPr/>
        </p:nvSpPr>
        <p:spPr>
          <a:xfrm>
            <a:off x="461873" y="1888887"/>
            <a:ext cx="233172" cy="8644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72192" y="2945879"/>
            <a:ext cx="201752" cy="7597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72517" y="2423342"/>
            <a:ext cx="210578" cy="8843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444500" y="444500"/>
            <a:ext cx="4123054" cy="2144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400" dirty="0">
                <a:solidFill>
                  <a:srgbClr val="585858"/>
                </a:solidFill>
                <a:latin typeface="Quicksand"/>
                <a:cs typeface="Quicksand"/>
              </a:rPr>
              <a:t>So </a:t>
            </a:r>
            <a:r>
              <a:rPr sz="3400" spc="-10" dirty="0">
                <a:solidFill>
                  <a:srgbClr val="585858"/>
                </a:solidFill>
                <a:latin typeface="Quicksand"/>
                <a:cs typeface="Quicksand"/>
              </a:rPr>
              <a:t>why </a:t>
            </a:r>
            <a:r>
              <a:rPr sz="3400" spc="-25" dirty="0">
                <a:solidFill>
                  <a:srgbClr val="585858"/>
                </a:solidFill>
                <a:latin typeface="Quicksand"/>
                <a:cs typeface="Quicksand"/>
              </a:rPr>
              <a:t>are </a:t>
            </a:r>
            <a:r>
              <a:rPr sz="3400" dirty="0">
                <a:solidFill>
                  <a:srgbClr val="585858"/>
                </a:solidFill>
                <a:latin typeface="Quicksand"/>
                <a:cs typeface="Quicksand"/>
              </a:rPr>
              <a:t>we</a:t>
            </a:r>
            <a:r>
              <a:rPr sz="3400" spc="-35" dirty="0">
                <a:solidFill>
                  <a:srgbClr val="585858"/>
                </a:solidFill>
                <a:latin typeface="Quicksand"/>
                <a:cs typeface="Quicksand"/>
              </a:rPr>
              <a:t> </a:t>
            </a:r>
            <a:r>
              <a:rPr sz="3400" spc="-20" dirty="0">
                <a:solidFill>
                  <a:srgbClr val="585858"/>
                </a:solidFill>
                <a:latin typeface="Quicksand"/>
                <a:cs typeface="Quicksand"/>
              </a:rPr>
              <a:t>here?</a:t>
            </a:r>
            <a:endParaRPr sz="3400">
              <a:latin typeface="Quicksand"/>
              <a:cs typeface="Quicksand"/>
            </a:endParaRPr>
          </a:p>
          <a:p>
            <a:pPr marL="469900" marR="1189355" indent="-457834">
              <a:lnSpc>
                <a:spcPct val="200000"/>
              </a:lnSpc>
              <a:spcBef>
                <a:spcPts val="360"/>
              </a:spcBef>
            </a:pP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This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presentation covers:  </a:t>
            </a:r>
            <a:r>
              <a:rPr sz="1700" b="1" i="1" spc="-5" dirty="0">
                <a:latin typeface="OpenSans-BoldItalic"/>
                <a:cs typeface="OpenSans-BoldItalic"/>
              </a:rPr>
              <a:t>How to </a:t>
            </a:r>
            <a:r>
              <a:rPr sz="1700" b="1" i="1" dirty="0">
                <a:latin typeface="OpenSans-BoldItalic"/>
                <a:cs typeface="OpenSans-BoldItalic"/>
              </a:rPr>
              <a:t>use </a:t>
            </a:r>
            <a:r>
              <a:rPr sz="1700" b="1" i="1" spc="-5" dirty="0">
                <a:latin typeface="OpenSans-BoldItalic"/>
                <a:cs typeface="OpenSans-BoldItalic"/>
              </a:rPr>
              <a:t>the</a:t>
            </a:r>
            <a:r>
              <a:rPr sz="1700" b="1" i="1" spc="-90" dirty="0">
                <a:latin typeface="OpenSans-BoldItalic"/>
                <a:cs typeface="OpenSans-BoldItalic"/>
              </a:rPr>
              <a:t> </a:t>
            </a:r>
            <a:r>
              <a:rPr sz="1700" b="1" i="1" spc="-5" dirty="0">
                <a:latin typeface="OpenSans-BoldItalic"/>
                <a:cs typeface="OpenSans-BoldItalic"/>
              </a:rPr>
              <a:t>program  Why </a:t>
            </a:r>
            <a:r>
              <a:rPr sz="1700" b="1" i="1" dirty="0">
                <a:latin typeface="OpenSans-BoldItalic"/>
                <a:cs typeface="OpenSans-BoldItalic"/>
              </a:rPr>
              <a:t>it</a:t>
            </a:r>
            <a:r>
              <a:rPr sz="1700" b="1" i="1" spc="-5" dirty="0">
                <a:latin typeface="OpenSans-BoldItalic"/>
                <a:cs typeface="OpenSans-BoldItalic"/>
              </a:rPr>
              <a:t> works</a:t>
            </a:r>
            <a:endParaRPr sz="1700">
              <a:latin typeface="OpenSans-BoldItalic"/>
              <a:cs typeface="OpenSans-BoldItalic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44500" y="2822032"/>
            <a:ext cx="6280785" cy="1061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>
              <a:lnSpc>
                <a:spcPct val="100000"/>
              </a:lnSpc>
              <a:spcBef>
                <a:spcPts val="100"/>
              </a:spcBef>
            </a:pPr>
            <a:r>
              <a:rPr sz="1700" b="1" i="1" spc="-5" dirty="0">
                <a:solidFill>
                  <a:srgbClr val="1F5AF0"/>
                </a:solidFill>
                <a:latin typeface="OpenSans-BoldItalic"/>
                <a:cs typeface="OpenSans-BoldItalic"/>
              </a:rPr>
              <a:t>How to get started</a:t>
            </a:r>
            <a:endParaRPr sz="1700">
              <a:latin typeface="OpenSans-BoldItalic"/>
              <a:cs typeface="OpenSans-BoldItalic"/>
            </a:endParaRPr>
          </a:p>
          <a:p>
            <a:pPr>
              <a:lnSpc>
                <a:spcPct val="100000"/>
              </a:lnSpc>
              <a:spcBef>
                <a:spcPts val="60"/>
              </a:spcBef>
            </a:pPr>
            <a:endParaRPr sz="2950">
              <a:latin typeface="OpenSans-BoldItalic"/>
              <a:cs typeface="OpenSans-BoldItalic"/>
            </a:endParaRPr>
          </a:p>
          <a:p>
            <a:pPr marL="12700">
              <a:lnSpc>
                <a:spcPct val="100000"/>
              </a:lnSpc>
            </a:pP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It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will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only take about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10 minutes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and then you’ll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be ready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to</a:t>
            </a:r>
            <a:r>
              <a:rPr sz="1700" spc="-90" dirty="0">
                <a:solidFill>
                  <a:srgbClr val="585858"/>
                </a:solidFill>
                <a:latin typeface="OpenSans-Light"/>
                <a:cs typeface="OpenSans-Light"/>
              </a:rPr>
              <a:t>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go!</a:t>
            </a:r>
            <a:endParaRPr sz="1700">
              <a:latin typeface="OpenSans-Light"/>
              <a:cs typeface="OpenSans-Ligh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0160000" cy="5080000"/>
          </a:xfrm>
          <a:custGeom>
            <a:avLst/>
            <a:gdLst/>
            <a:ahLst/>
            <a:cxnLst/>
            <a:rect l="l" t="t" r="r" b="b"/>
            <a:pathLst>
              <a:path w="10160000" h="5080000">
                <a:moveTo>
                  <a:pt x="10160000" y="0"/>
                </a:moveTo>
                <a:lnTo>
                  <a:pt x="0" y="0"/>
                </a:lnTo>
                <a:lnTo>
                  <a:pt x="0" y="5080000"/>
                </a:lnTo>
                <a:lnTo>
                  <a:pt x="10160000" y="5080000"/>
                </a:lnTo>
                <a:lnTo>
                  <a:pt x="10160000" y="0"/>
                </a:lnTo>
                <a:close/>
              </a:path>
            </a:pathLst>
          </a:custGeom>
          <a:solidFill>
            <a:srgbClr val="EEF4F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863573" y="2882887"/>
            <a:ext cx="233172" cy="864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63593" y="3162289"/>
            <a:ext cx="201752" cy="7597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74217" y="3417342"/>
            <a:ext cx="210578" cy="8843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44500" y="444500"/>
            <a:ext cx="4625340" cy="543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400" dirty="0">
                <a:solidFill>
                  <a:srgbClr val="585858"/>
                </a:solidFill>
                <a:latin typeface="Quicksand"/>
                <a:cs typeface="Quicksand"/>
              </a:rPr>
              <a:t>The science of</a:t>
            </a:r>
            <a:r>
              <a:rPr sz="3400" spc="-85" dirty="0">
                <a:solidFill>
                  <a:srgbClr val="585858"/>
                </a:solidFill>
                <a:latin typeface="Quicksand"/>
                <a:cs typeface="Quicksand"/>
              </a:rPr>
              <a:t> </a:t>
            </a:r>
            <a:r>
              <a:rPr sz="3400" spc="-5" dirty="0">
                <a:solidFill>
                  <a:srgbClr val="585858"/>
                </a:solidFill>
                <a:latin typeface="Quicksand"/>
                <a:cs typeface="Quicksand"/>
              </a:rPr>
              <a:t>learning</a:t>
            </a:r>
            <a:endParaRPr sz="3400">
              <a:latin typeface="Quicksand"/>
              <a:cs typeface="Quicksand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44500" y="1244692"/>
            <a:ext cx="5983605" cy="28752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It’s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why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Tassomai</a:t>
            </a:r>
            <a:r>
              <a:rPr sz="1700" spc="-10" dirty="0">
                <a:solidFill>
                  <a:srgbClr val="585858"/>
                </a:solidFill>
                <a:latin typeface="OpenSans-Light"/>
                <a:cs typeface="OpenSans-Light"/>
              </a:rPr>
              <a:t>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works!</a:t>
            </a:r>
            <a:endParaRPr sz="1700">
              <a:latin typeface="Open Sans"/>
              <a:cs typeface="Open Sans"/>
            </a:endParaRPr>
          </a:p>
          <a:p>
            <a:pPr marL="12700" marR="5080">
              <a:lnSpc>
                <a:spcPct val="100000"/>
              </a:lnSpc>
              <a:spcBef>
                <a:spcPts val="2039"/>
              </a:spcBef>
            </a:pP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Did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you know? …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Researchers into revision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and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learning 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techniques found the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best way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to study and get knowledge</a:t>
            </a:r>
            <a:r>
              <a:rPr sz="1700" spc="-90" dirty="0">
                <a:solidFill>
                  <a:srgbClr val="585858"/>
                </a:solidFill>
                <a:latin typeface="OpenSans-Light"/>
                <a:cs typeface="OpenSans-Light"/>
              </a:rPr>
              <a:t>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to  stick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 is:</a:t>
            </a:r>
            <a:endParaRPr sz="1700">
              <a:latin typeface="OpenSans-Light"/>
              <a:cs typeface="OpenSans-Light"/>
            </a:endParaRPr>
          </a:p>
          <a:p>
            <a:pPr marL="926465" marR="1451610">
              <a:lnSpc>
                <a:spcPct val="100000"/>
              </a:lnSpc>
              <a:spcBef>
                <a:spcPts val="2039"/>
              </a:spcBef>
            </a:pPr>
            <a:r>
              <a:rPr sz="1700" b="1" i="1" spc="-5" dirty="0">
                <a:solidFill>
                  <a:srgbClr val="1F5AF0"/>
                </a:solidFill>
                <a:latin typeface="OpenSans-BoldItalic"/>
                <a:cs typeface="OpenSans-BoldItalic"/>
              </a:rPr>
              <a:t>Work for </a:t>
            </a:r>
            <a:r>
              <a:rPr sz="1700" b="1" i="1" dirty="0">
                <a:solidFill>
                  <a:srgbClr val="1F5AF0"/>
                </a:solidFill>
                <a:latin typeface="OpenSans-BoldItalic"/>
                <a:cs typeface="OpenSans-BoldItalic"/>
              </a:rPr>
              <a:t>concentrated </a:t>
            </a:r>
            <a:r>
              <a:rPr sz="1700" b="1" i="1" spc="-5" dirty="0">
                <a:solidFill>
                  <a:srgbClr val="1F5AF0"/>
                </a:solidFill>
                <a:latin typeface="OpenSans-BoldItalic"/>
                <a:cs typeface="OpenSans-BoldItalic"/>
              </a:rPr>
              <a:t>short bursts  </a:t>
            </a:r>
            <a:r>
              <a:rPr sz="1700" b="1" i="1" dirty="0">
                <a:solidFill>
                  <a:srgbClr val="1F5AF0"/>
                </a:solidFill>
                <a:latin typeface="OpenSans-BoldItalic"/>
                <a:cs typeface="OpenSans-BoldItalic"/>
              </a:rPr>
              <a:t>Regularly </a:t>
            </a:r>
            <a:r>
              <a:rPr sz="1700" b="1" i="1" spc="-5" dirty="0">
                <a:solidFill>
                  <a:srgbClr val="1F5AF0"/>
                </a:solidFill>
                <a:latin typeface="OpenSans-BoldItalic"/>
                <a:cs typeface="OpenSans-BoldItalic"/>
              </a:rPr>
              <a:t>test</a:t>
            </a:r>
            <a:r>
              <a:rPr sz="1700" b="1" i="1" spc="-15" dirty="0">
                <a:solidFill>
                  <a:srgbClr val="1F5AF0"/>
                </a:solidFill>
                <a:latin typeface="OpenSans-BoldItalic"/>
                <a:cs typeface="OpenSans-BoldItalic"/>
              </a:rPr>
              <a:t> </a:t>
            </a:r>
            <a:r>
              <a:rPr sz="1700" b="1" i="1" spc="-5" dirty="0">
                <a:solidFill>
                  <a:srgbClr val="1F5AF0"/>
                </a:solidFill>
                <a:latin typeface="OpenSans-BoldItalic"/>
                <a:cs typeface="OpenSans-BoldItalic"/>
              </a:rPr>
              <a:t>yourself</a:t>
            </a:r>
            <a:endParaRPr sz="1700">
              <a:latin typeface="OpenSans-BoldItalic"/>
              <a:cs typeface="OpenSans-BoldItalic"/>
            </a:endParaRPr>
          </a:p>
          <a:p>
            <a:pPr marL="926465">
              <a:lnSpc>
                <a:spcPct val="100000"/>
              </a:lnSpc>
            </a:pPr>
            <a:r>
              <a:rPr sz="1700" b="1" i="1" dirty="0">
                <a:solidFill>
                  <a:srgbClr val="1F5AF0"/>
                </a:solidFill>
                <a:latin typeface="OpenSans-BoldItalic"/>
                <a:cs typeface="OpenSans-BoldItalic"/>
              </a:rPr>
              <a:t>Frequently </a:t>
            </a:r>
            <a:r>
              <a:rPr sz="1700" b="1" i="1" spc="-5" dirty="0">
                <a:solidFill>
                  <a:srgbClr val="1F5AF0"/>
                </a:solidFill>
                <a:latin typeface="OpenSans-BoldItalic"/>
                <a:cs typeface="OpenSans-BoldItalic"/>
              </a:rPr>
              <a:t>switch between</a:t>
            </a:r>
            <a:r>
              <a:rPr sz="1700" b="1" i="1" spc="-15" dirty="0">
                <a:solidFill>
                  <a:srgbClr val="1F5AF0"/>
                </a:solidFill>
                <a:latin typeface="OpenSans-BoldItalic"/>
                <a:cs typeface="OpenSans-BoldItalic"/>
              </a:rPr>
              <a:t> </a:t>
            </a:r>
            <a:r>
              <a:rPr sz="1700" b="1" i="1" spc="-5" dirty="0">
                <a:solidFill>
                  <a:srgbClr val="1F5AF0"/>
                </a:solidFill>
                <a:latin typeface="OpenSans-BoldItalic"/>
                <a:cs typeface="OpenSans-BoldItalic"/>
              </a:rPr>
              <a:t>topics</a:t>
            </a:r>
            <a:endParaRPr sz="1700">
              <a:latin typeface="OpenSans-BoldItalic"/>
              <a:cs typeface="OpenSans-BoldItalic"/>
            </a:endParaRPr>
          </a:p>
          <a:p>
            <a:pPr marL="12700">
              <a:lnSpc>
                <a:spcPct val="100000"/>
              </a:lnSpc>
              <a:spcBef>
                <a:spcPts val="2039"/>
              </a:spcBef>
            </a:pP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Tassomai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is designed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to help you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do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all of these</a:t>
            </a:r>
            <a:r>
              <a:rPr sz="1700" spc="-35" dirty="0">
                <a:solidFill>
                  <a:srgbClr val="585858"/>
                </a:solidFill>
                <a:latin typeface="OpenSans-Light"/>
                <a:cs typeface="OpenSans-Light"/>
              </a:rPr>
              <a:t>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things.</a:t>
            </a:r>
            <a:endParaRPr sz="1700">
              <a:latin typeface="OpenSans-Light"/>
              <a:cs typeface="OpenSans-Light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7500303" y="1308100"/>
            <a:ext cx="2202496" cy="105719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44500" y="444500"/>
            <a:ext cx="7781290" cy="1061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3400" spc="-45" dirty="0">
                <a:solidFill>
                  <a:srgbClr val="585858"/>
                </a:solidFill>
                <a:latin typeface="Quicksand"/>
                <a:cs typeface="Quicksand"/>
              </a:rPr>
              <a:t>Tassomai </a:t>
            </a:r>
            <a:r>
              <a:rPr sz="3400" dirty="0">
                <a:solidFill>
                  <a:srgbClr val="585858"/>
                </a:solidFill>
                <a:latin typeface="Quicksand"/>
                <a:cs typeface="Quicksand"/>
              </a:rPr>
              <a:t>has helped 1000s of</a:t>
            </a:r>
            <a:r>
              <a:rPr sz="3400" spc="-10" dirty="0">
                <a:solidFill>
                  <a:srgbClr val="585858"/>
                </a:solidFill>
                <a:latin typeface="Quicksand"/>
                <a:cs typeface="Quicksand"/>
              </a:rPr>
              <a:t> </a:t>
            </a:r>
            <a:r>
              <a:rPr sz="3400" spc="5" dirty="0">
                <a:solidFill>
                  <a:srgbClr val="585858"/>
                </a:solidFill>
                <a:latin typeface="Quicksand"/>
                <a:cs typeface="Quicksand"/>
              </a:rPr>
              <a:t>students  </a:t>
            </a:r>
            <a:r>
              <a:rPr sz="3400" spc="-25" dirty="0">
                <a:solidFill>
                  <a:srgbClr val="585858"/>
                </a:solidFill>
                <a:latin typeface="Quicksand"/>
                <a:cs typeface="Quicksand"/>
              </a:rPr>
              <a:t>get </a:t>
            </a:r>
            <a:r>
              <a:rPr sz="3400" spc="-10" dirty="0">
                <a:solidFill>
                  <a:srgbClr val="585858"/>
                </a:solidFill>
                <a:latin typeface="Quicksand"/>
                <a:cs typeface="Quicksand"/>
              </a:rPr>
              <a:t>top </a:t>
            </a:r>
            <a:r>
              <a:rPr sz="3400" spc="-5" dirty="0">
                <a:solidFill>
                  <a:srgbClr val="585858"/>
                </a:solidFill>
                <a:latin typeface="Quicksand"/>
                <a:cs typeface="Quicksand"/>
              </a:rPr>
              <a:t>marks </a:t>
            </a:r>
            <a:r>
              <a:rPr sz="3400" dirty="0">
                <a:solidFill>
                  <a:srgbClr val="585858"/>
                </a:solidFill>
                <a:latin typeface="Quicksand"/>
                <a:cs typeface="Quicksand"/>
              </a:rPr>
              <a:t>in GCSE</a:t>
            </a:r>
            <a:r>
              <a:rPr sz="3400" spc="15" dirty="0">
                <a:solidFill>
                  <a:srgbClr val="585858"/>
                </a:solidFill>
                <a:latin typeface="Quicksand"/>
                <a:cs typeface="Quicksand"/>
              </a:rPr>
              <a:t> </a:t>
            </a:r>
            <a:r>
              <a:rPr sz="3400" dirty="0">
                <a:solidFill>
                  <a:srgbClr val="585858"/>
                </a:solidFill>
                <a:latin typeface="Quicksand"/>
                <a:cs typeface="Quicksand"/>
              </a:rPr>
              <a:t>science!</a:t>
            </a:r>
            <a:endParaRPr sz="3400">
              <a:latin typeface="Quicksand"/>
              <a:cs typeface="Quicksand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0153650" cy="5073650"/>
          </a:xfrm>
          <a:custGeom>
            <a:avLst/>
            <a:gdLst/>
            <a:ahLst/>
            <a:cxnLst/>
            <a:rect l="l" t="t" r="r" b="b"/>
            <a:pathLst>
              <a:path w="10153650" h="5073650">
                <a:moveTo>
                  <a:pt x="0" y="5073650"/>
                </a:moveTo>
                <a:lnTo>
                  <a:pt x="10153650" y="5073650"/>
                </a:lnTo>
                <a:lnTo>
                  <a:pt x="10153650" y="0"/>
                </a:lnTo>
              </a:path>
            </a:pathLst>
          </a:custGeom>
          <a:ln w="12700">
            <a:solidFill>
              <a:srgbClr val="FFF1F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378015" y="3062513"/>
            <a:ext cx="6344920" cy="1224280"/>
            <a:chOff x="378015" y="3062513"/>
            <a:chExt cx="6344920" cy="1224280"/>
          </a:xfrm>
        </p:grpSpPr>
        <p:sp>
          <p:nvSpPr>
            <p:cNvPr id="4" name="object 4"/>
            <p:cNvSpPr/>
            <p:nvPr/>
          </p:nvSpPr>
          <p:spPr>
            <a:xfrm>
              <a:off x="378015" y="3122341"/>
              <a:ext cx="6344577" cy="1058024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89754" y="3066748"/>
              <a:ext cx="5765165" cy="1216025"/>
            </a:xfrm>
            <a:custGeom>
              <a:avLst/>
              <a:gdLst/>
              <a:ahLst/>
              <a:cxnLst/>
              <a:rect l="l" t="t" r="r" b="b"/>
              <a:pathLst>
                <a:path w="5765165" h="1216025">
                  <a:moveTo>
                    <a:pt x="1293418" y="11331"/>
                  </a:moveTo>
                  <a:lnTo>
                    <a:pt x="567599" y="0"/>
                  </a:lnTo>
                  <a:lnTo>
                    <a:pt x="190928" y="47172"/>
                  </a:lnTo>
                  <a:lnTo>
                    <a:pt x="42148" y="198703"/>
                  </a:lnTo>
                  <a:lnTo>
                    <a:pt x="0" y="500446"/>
                  </a:lnTo>
                  <a:lnTo>
                    <a:pt x="87137" y="805359"/>
                  </a:lnTo>
                  <a:lnTo>
                    <a:pt x="316855" y="966380"/>
                  </a:lnTo>
                  <a:lnTo>
                    <a:pt x="553883" y="1029366"/>
                  </a:lnTo>
                  <a:lnTo>
                    <a:pt x="662952" y="1040171"/>
                  </a:lnTo>
                  <a:lnTo>
                    <a:pt x="2837571" y="1180680"/>
                  </a:lnTo>
                  <a:lnTo>
                    <a:pt x="4093919" y="1215512"/>
                  </a:lnTo>
                  <a:lnTo>
                    <a:pt x="4910324" y="1133859"/>
                  </a:lnTo>
                  <a:lnTo>
                    <a:pt x="5765114" y="924918"/>
                  </a:lnTo>
                </a:path>
              </a:pathLst>
            </a:custGeom>
            <a:ln w="8470">
              <a:solidFill>
                <a:srgbClr val="1E5BF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6" name="object 6"/>
          <p:cNvGrpSpPr/>
          <p:nvPr/>
        </p:nvGrpSpPr>
        <p:grpSpPr>
          <a:xfrm>
            <a:off x="4443798" y="976732"/>
            <a:ext cx="5260340" cy="2146935"/>
            <a:chOff x="4443798" y="976732"/>
            <a:chExt cx="5260340" cy="2146935"/>
          </a:xfrm>
        </p:grpSpPr>
        <p:sp>
          <p:nvSpPr>
            <p:cNvPr id="7" name="object 7"/>
            <p:cNvSpPr/>
            <p:nvPr/>
          </p:nvSpPr>
          <p:spPr>
            <a:xfrm>
              <a:off x="6945061" y="1467911"/>
              <a:ext cx="2758795" cy="165525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7061784" y="1569707"/>
              <a:ext cx="2551010" cy="1460492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7066445" y="1576044"/>
              <a:ext cx="2540000" cy="1447800"/>
            </a:xfrm>
            <a:custGeom>
              <a:avLst/>
              <a:gdLst/>
              <a:ahLst/>
              <a:cxnLst/>
              <a:rect l="l" t="t" r="r" b="b"/>
              <a:pathLst>
                <a:path w="2540000" h="1447800">
                  <a:moveTo>
                    <a:pt x="2540000" y="0"/>
                  </a:moveTo>
                  <a:lnTo>
                    <a:pt x="0" y="0"/>
                  </a:lnTo>
                  <a:lnTo>
                    <a:pt x="0" y="1447800"/>
                  </a:lnTo>
                  <a:lnTo>
                    <a:pt x="2540000" y="1447800"/>
                  </a:lnTo>
                  <a:lnTo>
                    <a:pt x="2540000" y="0"/>
                  </a:lnTo>
                  <a:close/>
                </a:path>
              </a:pathLst>
            </a:custGeom>
            <a:solidFill>
              <a:srgbClr val="303030">
                <a:alpha val="25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7066445" y="1576044"/>
              <a:ext cx="2540000" cy="1447800"/>
            </a:xfrm>
            <a:custGeom>
              <a:avLst/>
              <a:gdLst/>
              <a:ahLst/>
              <a:cxnLst/>
              <a:rect l="l" t="t" r="r" b="b"/>
              <a:pathLst>
                <a:path w="2540000" h="1447800">
                  <a:moveTo>
                    <a:pt x="0" y="1447800"/>
                  </a:moveTo>
                  <a:lnTo>
                    <a:pt x="2540000" y="1447800"/>
                  </a:lnTo>
                  <a:lnTo>
                    <a:pt x="2540000" y="0"/>
                  </a:lnTo>
                  <a:lnTo>
                    <a:pt x="0" y="0"/>
                  </a:lnTo>
                  <a:lnTo>
                    <a:pt x="0" y="1447800"/>
                  </a:lnTo>
                  <a:close/>
                </a:path>
              </a:pathLst>
            </a:custGeom>
            <a:ln w="12700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8286227" y="2075615"/>
              <a:ext cx="304800" cy="317500"/>
            </a:xfrm>
            <a:custGeom>
              <a:avLst/>
              <a:gdLst/>
              <a:ahLst/>
              <a:cxnLst/>
              <a:rect l="l" t="t" r="r" b="b"/>
              <a:pathLst>
                <a:path w="304800" h="317500">
                  <a:moveTo>
                    <a:pt x="28667" y="0"/>
                  </a:moveTo>
                  <a:lnTo>
                    <a:pt x="14179" y="4349"/>
                  </a:lnTo>
                  <a:lnTo>
                    <a:pt x="3663" y="15222"/>
                  </a:lnTo>
                  <a:lnTo>
                    <a:pt x="0" y="30862"/>
                  </a:lnTo>
                  <a:lnTo>
                    <a:pt x="10871" y="293346"/>
                  </a:lnTo>
                  <a:lnTo>
                    <a:pt x="14624" y="305609"/>
                  </a:lnTo>
                  <a:lnTo>
                    <a:pt x="23364" y="314050"/>
                  </a:lnTo>
                  <a:lnTo>
                    <a:pt x="35024" y="317467"/>
                  </a:lnTo>
                  <a:lnTo>
                    <a:pt x="47536" y="314656"/>
                  </a:lnTo>
                  <a:lnTo>
                    <a:pt x="291363" y="188774"/>
                  </a:lnTo>
                  <a:lnTo>
                    <a:pt x="301230" y="179576"/>
                  </a:lnTo>
                  <a:lnTo>
                    <a:pt x="304711" y="167368"/>
                  </a:lnTo>
                  <a:lnTo>
                    <a:pt x="301743" y="155027"/>
                  </a:lnTo>
                  <a:lnTo>
                    <a:pt x="292265" y="145429"/>
                  </a:lnTo>
                  <a:lnTo>
                    <a:pt x="44246" y="3926"/>
                  </a:lnTo>
                  <a:lnTo>
                    <a:pt x="28667" y="0"/>
                  </a:lnTo>
                  <a:close/>
                </a:path>
              </a:pathLst>
            </a:custGeom>
            <a:solidFill>
              <a:srgbClr val="1E5B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4443793" y="976744"/>
              <a:ext cx="2730500" cy="461645"/>
            </a:xfrm>
            <a:custGeom>
              <a:avLst/>
              <a:gdLst/>
              <a:ahLst/>
              <a:cxnLst/>
              <a:rect l="l" t="t" r="r" b="b"/>
              <a:pathLst>
                <a:path w="2730500" h="461644">
                  <a:moveTo>
                    <a:pt x="2730131" y="317169"/>
                  </a:moveTo>
                  <a:lnTo>
                    <a:pt x="2728760" y="304304"/>
                  </a:lnTo>
                  <a:lnTo>
                    <a:pt x="2726220" y="298183"/>
                  </a:lnTo>
                  <a:lnTo>
                    <a:pt x="2723896" y="290410"/>
                  </a:lnTo>
                  <a:lnTo>
                    <a:pt x="2722499" y="285699"/>
                  </a:lnTo>
                  <a:lnTo>
                    <a:pt x="2721775" y="284022"/>
                  </a:lnTo>
                  <a:lnTo>
                    <a:pt x="2721546" y="283476"/>
                  </a:lnTo>
                  <a:lnTo>
                    <a:pt x="2719971" y="279768"/>
                  </a:lnTo>
                  <a:lnTo>
                    <a:pt x="2714917" y="267741"/>
                  </a:lnTo>
                  <a:lnTo>
                    <a:pt x="2712631" y="261645"/>
                  </a:lnTo>
                  <a:lnTo>
                    <a:pt x="2706903" y="250024"/>
                  </a:lnTo>
                  <a:lnTo>
                    <a:pt x="2704223" y="243700"/>
                  </a:lnTo>
                  <a:lnTo>
                    <a:pt x="2697607" y="231622"/>
                  </a:lnTo>
                  <a:lnTo>
                    <a:pt x="2693416" y="226123"/>
                  </a:lnTo>
                  <a:lnTo>
                    <a:pt x="2686431" y="214287"/>
                  </a:lnTo>
                  <a:lnTo>
                    <a:pt x="2683357" y="208153"/>
                  </a:lnTo>
                  <a:lnTo>
                    <a:pt x="2676080" y="196519"/>
                  </a:lnTo>
                  <a:lnTo>
                    <a:pt x="2672105" y="190931"/>
                  </a:lnTo>
                  <a:lnTo>
                    <a:pt x="2664574" y="179476"/>
                  </a:lnTo>
                  <a:lnTo>
                    <a:pt x="2661589" y="173228"/>
                  </a:lnTo>
                  <a:lnTo>
                    <a:pt x="2653779" y="161886"/>
                  </a:lnTo>
                  <a:lnTo>
                    <a:pt x="2650172" y="156248"/>
                  </a:lnTo>
                  <a:lnTo>
                    <a:pt x="2642400" y="145376"/>
                  </a:lnTo>
                  <a:lnTo>
                    <a:pt x="2638209" y="140157"/>
                  </a:lnTo>
                  <a:lnTo>
                    <a:pt x="2630233" y="129425"/>
                  </a:lnTo>
                  <a:lnTo>
                    <a:pt x="2626360" y="123977"/>
                  </a:lnTo>
                  <a:lnTo>
                    <a:pt x="2618155" y="113423"/>
                  </a:lnTo>
                  <a:lnTo>
                    <a:pt x="2612974" y="109016"/>
                  </a:lnTo>
                  <a:lnTo>
                    <a:pt x="2604528" y="98653"/>
                  </a:lnTo>
                  <a:lnTo>
                    <a:pt x="2600706" y="93154"/>
                  </a:lnTo>
                  <a:lnTo>
                    <a:pt x="2591993" y="82994"/>
                  </a:lnTo>
                  <a:lnTo>
                    <a:pt x="2587993" y="77609"/>
                  </a:lnTo>
                  <a:lnTo>
                    <a:pt x="2578976" y="67691"/>
                  </a:lnTo>
                  <a:lnTo>
                    <a:pt x="2573985" y="63220"/>
                  </a:lnTo>
                  <a:lnTo>
                    <a:pt x="2564638" y="53581"/>
                  </a:lnTo>
                  <a:lnTo>
                    <a:pt x="2559951" y="48844"/>
                  </a:lnTo>
                  <a:lnTo>
                    <a:pt x="2550198" y="39535"/>
                  </a:lnTo>
                  <a:lnTo>
                    <a:pt x="2545842" y="34378"/>
                  </a:lnTo>
                  <a:lnTo>
                    <a:pt x="2535542" y="25425"/>
                  </a:lnTo>
                  <a:lnTo>
                    <a:pt x="2529179" y="22682"/>
                  </a:lnTo>
                  <a:lnTo>
                    <a:pt x="2517813" y="13931"/>
                  </a:lnTo>
                  <a:lnTo>
                    <a:pt x="2481554" y="0"/>
                  </a:lnTo>
                  <a:lnTo>
                    <a:pt x="2473528" y="215"/>
                  </a:lnTo>
                  <a:lnTo>
                    <a:pt x="2438628" y="28321"/>
                  </a:lnTo>
                  <a:lnTo>
                    <a:pt x="2433548" y="46431"/>
                  </a:lnTo>
                  <a:lnTo>
                    <a:pt x="2433624" y="52920"/>
                  </a:lnTo>
                  <a:lnTo>
                    <a:pt x="2461945" y="92303"/>
                  </a:lnTo>
                  <a:lnTo>
                    <a:pt x="2467318" y="96494"/>
                  </a:lnTo>
                  <a:lnTo>
                    <a:pt x="2483066" y="109664"/>
                  </a:lnTo>
                  <a:lnTo>
                    <a:pt x="2492845" y="119075"/>
                  </a:lnTo>
                  <a:lnTo>
                    <a:pt x="2496718" y="124726"/>
                  </a:lnTo>
                  <a:lnTo>
                    <a:pt x="2506014" y="134543"/>
                  </a:lnTo>
                  <a:lnTo>
                    <a:pt x="2510345" y="139661"/>
                  </a:lnTo>
                  <a:lnTo>
                    <a:pt x="2519273" y="149771"/>
                  </a:lnTo>
                  <a:lnTo>
                    <a:pt x="2524429" y="154203"/>
                  </a:lnTo>
                  <a:lnTo>
                    <a:pt x="2533040" y="164553"/>
                  </a:lnTo>
                  <a:lnTo>
                    <a:pt x="2537523" y="169583"/>
                  </a:lnTo>
                  <a:lnTo>
                    <a:pt x="2545880" y="180149"/>
                  </a:lnTo>
                  <a:lnTo>
                    <a:pt x="2549194" y="186080"/>
                  </a:lnTo>
                  <a:lnTo>
                    <a:pt x="2557297" y="196824"/>
                  </a:lnTo>
                  <a:lnTo>
                    <a:pt x="2560955" y="202463"/>
                  </a:lnTo>
                  <a:lnTo>
                    <a:pt x="2568841" y="213410"/>
                  </a:lnTo>
                  <a:lnTo>
                    <a:pt x="2572651" y="218605"/>
                  </a:lnTo>
                  <a:lnTo>
                    <a:pt x="2574379" y="221119"/>
                  </a:lnTo>
                  <a:lnTo>
                    <a:pt x="2566581" y="219138"/>
                  </a:lnTo>
                  <a:lnTo>
                    <a:pt x="2507970" y="200736"/>
                  </a:lnTo>
                  <a:lnTo>
                    <a:pt x="2478709" y="192989"/>
                  </a:lnTo>
                  <a:lnTo>
                    <a:pt x="2464993" y="189750"/>
                  </a:lnTo>
                  <a:lnTo>
                    <a:pt x="2426258" y="178562"/>
                  </a:lnTo>
                  <a:lnTo>
                    <a:pt x="2365133" y="162306"/>
                  </a:lnTo>
                  <a:lnTo>
                    <a:pt x="2314473" y="149555"/>
                  </a:lnTo>
                  <a:lnTo>
                    <a:pt x="2300592" y="147040"/>
                  </a:lnTo>
                  <a:lnTo>
                    <a:pt x="2282545" y="142227"/>
                  </a:lnTo>
                  <a:lnTo>
                    <a:pt x="2199652" y="122732"/>
                  </a:lnTo>
                  <a:lnTo>
                    <a:pt x="2112657" y="105333"/>
                  </a:lnTo>
                  <a:lnTo>
                    <a:pt x="2097087" y="101320"/>
                  </a:lnTo>
                  <a:lnTo>
                    <a:pt x="2086356" y="99187"/>
                  </a:lnTo>
                  <a:lnTo>
                    <a:pt x="2072297" y="97713"/>
                  </a:lnTo>
                  <a:lnTo>
                    <a:pt x="2050237" y="93599"/>
                  </a:lnTo>
                  <a:lnTo>
                    <a:pt x="2035327" y="89535"/>
                  </a:lnTo>
                  <a:lnTo>
                    <a:pt x="1990407" y="82156"/>
                  </a:lnTo>
                  <a:lnTo>
                    <a:pt x="1972005" y="78143"/>
                  </a:lnTo>
                  <a:lnTo>
                    <a:pt x="1941563" y="72948"/>
                  </a:lnTo>
                  <a:lnTo>
                    <a:pt x="1930361" y="71589"/>
                  </a:lnTo>
                  <a:lnTo>
                    <a:pt x="1888058" y="64490"/>
                  </a:lnTo>
                  <a:lnTo>
                    <a:pt x="1856460" y="59309"/>
                  </a:lnTo>
                  <a:lnTo>
                    <a:pt x="1842312" y="58686"/>
                  </a:lnTo>
                  <a:lnTo>
                    <a:pt x="1826539" y="55054"/>
                  </a:lnTo>
                  <a:lnTo>
                    <a:pt x="1814131" y="53289"/>
                  </a:lnTo>
                  <a:lnTo>
                    <a:pt x="1800110" y="53022"/>
                  </a:lnTo>
                  <a:lnTo>
                    <a:pt x="1784400" y="49631"/>
                  </a:lnTo>
                  <a:lnTo>
                    <a:pt x="1773745" y="48209"/>
                  </a:lnTo>
                  <a:lnTo>
                    <a:pt x="1757527" y="46824"/>
                  </a:lnTo>
                  <a:lnTo>
                    <a:pt x="1742541" y="43586"/>
                  </a:lnTo>
                  <a:lnTo>
                    <a:pt x="1709674" y="39662"/>
                  </a:lnTo>
                  <a:lnTo>
                    <a:pt x="1695526" y="39370"/>
                  </a:lnTo>
                  <a:lnTo>
                    <a:pt x="1584312" y="27533"/>
                  </a:lnTo>
                  <a:lnTo>
                    <a:pt x="1570215" y="26949"/>
                  </a:lnTo>
                  <a:lnTo>
                    <a:pt x="1546948" y="24371"/>
                  </a:lnTo>
                  <a:lnTo>
                    <a:pt x="1531772" y="21831"/>
                  </a:lnTo>
                  <a:lnTo>
                    <a:pt x="1498866" y="19354"/>
                  </a:lnTo>
                  <a:lnTo>
                    <a:pt x="1484731" y="19659"/>
                  </a:lnTo>
                  <a:lnTo>
                    <a:pt x="1467789" y="17526"/>
                  </a:lnTo>
                  <a:lnTo>
                    <a:pt x="1456601" y="16789"/>
                  </a:lnTo>
                  <a:lnTo>
                    <a:pt x="1442466" y="17208"/>
                  </a:lnTo>
                  <a:lnTo>
                    <a:pt x="1425143" y="15405"/>
                  </a:lnTo>
                  <a:lnTo>
                    <a:pt x="1309001" y="9906"/>
                  </a:lnTo>
                  <a:lnTo>
                    <a:pt x="1294892" y="10464"/>
                  </a:lnTo>
                  <a:lnTo>
                    <a:pt x="1272057" y="9690"/>
                  </a:lnTo>
                  <a:lnTo>
                    <a:pt x="1257300" y="7721"/>
                  </a:lnTo>
                  <a:lnTo>
                    <a:pt x="1224216" y="7658"/>
                  </a:lnTo>
                  <a:lnTo>
                    <a:pt x="1210119" y="8509"/>
                  </a:lnTo>
                  <a:lnTo>
                    <a:pt x="1191996" y="7721"/>
                  </a:lnTo>
                  <a:lnTo>
                    <a:pt x="1144905" y="8343"/>
                  </a:lnTo>
                  <a:lnTo>
                    <a:pt x="1129728" y="7023"/>
                  </a:lnTo>
                  <a:lnTo>
                    <a:pt x="1117917" y="7112"/>
                  </a:lnTo>
                  <a:lnTo>
                    <a:pt x="1103820" y="8483"/>
                  </a:lnTo>
                  <a:lnTo>
                    <a:pt x="1081341" y="8788"/>
                  </a:lnTo>
                  <a:lnTo>
                    <a:pt x="1064679" y="8585"/>
                  </a:lnTo>
                  <a:lnTo>
                    <a:pt x="1038974" y="9486"/>
                  </a:lnTo>
                  <a:lnTo>
                    <a:pt x="1024128" y="8318"/>
                  </a:lnTo>
                  <a:lnTo>
                    <a:pt x="1010729" y="8737"/>
                  </a:lnTo>
                  <a:lnTo>
                    <a:pt x="996442" y="11125"/>
                  </a:lnTo>
                  <a:lnTo>
                    <a:pt x="981824" y="10007"/>
                  </a:lnTo>
                  <a:lnTo>
                    <a:pt x="932967" y="12687"/>
                  </a:lnTo>
                  <a:lnTo>
                    <a:pt x="916660" y="12801"/>
                  </a:lnTo>
                  <a:lnTo>
                    <a:pt x="905243" y="13436"/>
                  </a:lnTo>
                  <a:lnTo>
                    <a:pt x="891400" y="15862"/>
                  </a:lnTo>
                  <a:lnTo>
                    <a:pt x="848347" y="18859"/>
                  </a:lnTo>
                  <a:lnTo>
                    <a:pt x="833272" y="18453"/>
                  </a:lnTo>
                  <a:lnTo>
                    <a:pt x="821270" y="19367"/>
                  </a:lnTo>
                  <a:lnTo>
                    <a:pt x="807313" y="21691"/>
                  </a:lnTo>
                  <a:lnTo>
                    <a:pt x="790587" y="21805"/>
                  </a:lnTo>
                  <a:lnTo>
                    <a:pt x="758113" y="24523"/>
                  </a:lnTo>
                  <a:lnTo>
                    <a:pt x="744169" y="26898"/>
                  </a:lnTo>
                  <a:lnTo>
                    <a:pt x="726973" y="27419"/>
                  </a:lnTo>
                  <a:lnTo>
                    <a:pt x="693483" y="31000"/>
                  </a:lnTo>
                  <a:lnTo>
                    <a:pt x="679983" y="34251"/>
                  </a:lnTo>
                  <a:lnTo>
                    <a:pt x="662965" y="35572"/>
                  </a:lnTo>
                  <a:lnTo>
                    <a:pt x="624865" y="40690"/>
                  </a:lnTo>
                  <a:lnTo>
                    <a:pt x="594995" y="43954"/>
                  </a:lnTo>
                  <a:lnTo>
                    <a:pt x="579120" y="45110"/>
                  </a:lnTo>
                  <a:lnTo>
                    <a:pt x="547255" y="49657"/>
                  </a:lnTo>
                  <a:lnTo>
                    <a:pt x="533450" y="52793"/>
                  </a:lnTo>
                  <a:lnTo>
                    <a:pt x="515708" y="54737"/>
                  </a:lnTo>
                  <a:lnTo>
                    <a:pt x="505206" y="56375"/>
                  </a:lnTo>
                  <a:lnTo>
                    <a:pt x="491451" y="59715"/>
                  </a:lnTo>
                  <a:lnTo>
                    <a:pt x="469099" y="63627"/>
                  </a:lnTo>
                  <a:lnTo>
                    <a:pt x="453834" y="64820"/>
                  </a:lnTo>
                  <a:lnTo>
                    <a:pt x="422021" y="70205"/>
                  </a:lnTo>
                  <a:lnTo>
                    <a:pt x="401053" y="74790"/>
                  </a:lnTo>
                  <a:lnTo>
                    <a:pt x="387324" y="78219"/>
                  </a:lnTo>
                  <a:lnTo>
                    <a:pt x="369570" y="80670"/>
                  </a:lnTo>
                  <a:lnTo>
                    <a:pt x="338328" y="86677"/>
                  </a:lnTo>
                  <a:lnTo>
                    <a:pt x="329819" y="88976"/>
                  </a:lnTo>
                  <a:lnTo>
                    <a:pt x="260489" y="105079"/>
                  </a:lnTo>
                  <a:lnTo>
                    <a:pt x="244995" y="107505"/>
                  </a:lnTo>
                  <a:lnTo>
                    <a:pt x="233718" y="110223"/>
                  </a:lnTo>
                  <a:lnTo>
                    <a:pt x="220268" y="114769"/>
                  </a:lnTo>
                  <a:lnTo>
                    <a:pt x="198323" y="120167"/>
                  </a:lnTo>
                  <a:lnTo>
                    <a:pt x="183184" y="122580"/>
                  </a:lnTo>
                  <a:lnTo>
                    <a:pt x="172237" y="125488"/>
                  </a:lnTo>
                  <a:lnTo>
                    <a:pt x="151447" y="131902"/>
                  </a:lnTo>
                  <a:lnTo>
                    <a:pt x="138036" y="136601"/>
                  </a:lnTo>
                  <a:lnTo>
                    <a:pt x="99225" y="146977"/>
                  </a:lnTo>
                  <a:lnTo>
                    <a:pt x="40843" y="165608"/>
                  </a:lnTo>
                  <a:lnTo>
                    <a:pt x="4381" y="194945"/>
                  </a:lnTo>
                  <a:lnTo>
                    <a:pt x="0" y="213550"/>
                  </a:lnTo>
                  <a:lnTo>
                    <a:pt x="3213" y="233095"/>
                  </a:lnTo>
                  <a:lnTo>
                    <a:pt x="13754" y="249859"/>
                  </a:lnTo>
                  <a:lnTo>
                    <a:pt x="29362" y="260896"/>
                  </a:lnTo>
                  <a:lnTo>
                    <a:pt x="47967" y="265264"/>
                  </a:lnTo>
                  <a:lnTo>
                    <a:pt x="67500" y="262064"/>
                  </a:lnTo>
                  <a:lnTo>
                    <a:pt x="72009" y="260350"/>
                  </a:lnTo>
                  <a:lnTo>
                    <a:pt x="124282" y="243611"/>
                  </a:lnTo>
                  <a:lnTo>
                    <a:pt x="168236" y="231698"/>
                  </a:lnTo>
                  <a:lnTo>
                    <a:pt x="181216" y="227139"/>
                  </a:lnTo>
                  <a:lnTo>
                    <a:pt x="187439" y="225437"/>
                  </a:lnTo>
                  <a:lnTo>
                    <a:pt x="202869" y="220535"/>
                  </a:lnTo>
                  <a:lnTo>
                    <a:pt x="217258" y="218274"/>
                  </a:lnTo>
                  <a:lnTo>
                    <a:pt x="248310" y="210566"/>
                  </a:lnTo>
                  <a:lnTo>
                    <a:pt x="261416" y="206133"/>
                  </a:lnTo>
                  <a:lnTo>
                    <a:pt x="277736" y="203466"/>
                  </a:lnTo>
                  <a:lnTo>
                    <a:pt x="348043" y="187363"/>
                  </a:lnTo>
                  <a:lnTo>
                    <a:pt x="361391" y="183743"/>
                  </a:lnTo>
                  <a:lnTo>
                    <a:pt x="383794" y="179527"/>
                  </a:lnTo>
                  <a:lnTo>
                    <a:pt x="399173" y="177507"/>
                  </a:lnTo>
                  <a:lnTo>
                    <a:pt x="408876" y="175641"/>
                  </a:lnTo>
                  <a:lnTo>
                    <a:pt x="428828" y="171056"/>
                  </a:lnTo>
                  <a:lnTo>
                    <a:pt x="442302" y="167894"/>
                  </a:lnTo>
                  <a:lnTo>
                    <a:pt x="464997" y="164109"/>
                  </a:lnTo>
                  <a:lnTo>
                    <a:pt x="479818" y="162953"/>
                  </a:lnTo>
                  <a:lnTo>
                    <a:pt x="511213" y="157543"/>
                  </a:lnTo>
                  <a:lnTo>
                    <a:pt x="524700" y="154279"/>
                  </a:lnTo>
                  <a:lnTo>
                    <a:pt x="542112" y="152349"/>
                  </a:lnTo>
                  <a:lnTo>
                    <a:pt x="551942" y="150863"/>
                  </a:lnTo>
                  <a:lnTo>
                    <a:pt x="565467" y="147789"/>
                  </a:lnTo>
                  <a:lnTo>
                    <a:pt x="587552" y="144627"/>
                  </a:lnTo>
                  <a:lnTo>
                    <a:pt x="603072" y="143497"/>
                  </a:lnTo>
                  <a:lnTo>
                    <a:pt x="608177" y="142811"/>
                  </a:lnTo>
                  <a:lnTo>
                    <a:pt x="624179" y="141439"/>
                  </a:lnTo>
                  <a:lnTo>
                    <a:pt x="666750" y="135534"/>
                  </a:lnTo>
                  <a:lnTo>
                    <a:pt x="685914" y="133985"/>
                  </a:lnTo>
                  <a:lnTo>
                    <a:pt x="696937" y="132753"/>
                  </a:lnTo>
                  <a:lnTo>
                    <a:pt x="710184" y="129565"/>
                  </a:lnTo>
                  <a:lnTo>
                    <a:pt x="731405" y="127215"/>
                  </a:lnTo>
                  <a:lnTo>
                    <a:pt x="746683" y="126847"/>
                  </a:lnTo>
                  <a:lnTo>
                    <a:pt x="757326" y="125831"/>
                  </a:lnTo>
                  <a:lnTo>
                    <a:pt x="771017" y="123494"/>
                  </a:lnTo>
                  <a:lnTo>
                    <a:pt x="793292" y="121666"/>
                  </a:lnTo>
                  <a:lnTo>
                    <a:pt x="808393" y="121666"/>
                  </a:lnTo>
                  <a:lnTo>
                    <a:pt x="819556" y="120764"/>
                  </a:lnTo>
                  <a:lnTo>
                    <a:pt x="833272" y="118465"/>
                  </a:lnTo>
                  <a:lnTo>
                    <a:pt x="849325" y="118757"/>
                  </a:lnTo>
                  <a:lnTo>
                    <a:pt x="902944" y="115100"/>
                  </a:lnTo>
                  <a:lnTo>
                    <a:pt x="916533" y="112712"/>
                  </a:lnTo>
                  <a:lnTo>
                    <a:pt x="933323" y="112522"/>
                  </a:lnTo>
                  <a:lnTo>
                    <a:pt x="979284" y="109931"/>
                  </a:lnTo>
                  <a:lnTo>
                    <a:pt x="993787" y="111023"/>
                  </a:lnTo>
                  <a:lnTo>
                    <a:pt x="1006906" y="110540"/>
                  </a:lnTo>
                  <a:lnTo>
                    <a:pt x="1020965" y="108204"/>
                  </a:lnTo>
                  <a:lnTo>
                    <a:pt x="1035329" y="109347"/>
                  </a:lnTo>
                  <a:lnTo>
                    <a:pt x="1058951" y="108458"/>
                  </a:lnTo>
                  <a:lnTo>
                    <a:pt x="1109281" y="108140"/>
                  </a:lnTo>
                  <a:lnTo>
                    <a:pt x="1123111" y="106794"/>
                  </a:lnTo>
                  <a:lnTo>
                    <a:pt x="1139317" y="108077"/>
                  </a:lnTo>
                  <a:lnTo>
                    <a:pt x="1183868" y="107403"/>
                  </a:lnTo>
                  <a:lnTo>
                    <a:pt x="1212557" y="108280"/>
                  </a:lnTo>
                  <a:lnTo>
                    <a:pt x="1226426" y="107429"/>
                  </a:lnTo>
                  <a:lnTo>
                    <a:pt x="1248765" y="107302"/>
                  </a:lnTo>
                  <a:lnTo>
                    <a:pt x="1263230" y="109220"/>
                  </a:lnTo>
                  <a:lnTo>
                    <a:pt x="1295361" y="110248"/>
                  </a:lnTo>
                  <a:lnTo>
                    <a:pt x="1309243" y="109702"/>
                  </a:lnTo>
                  <a:lnTo>
                    <a:pt x="1414500" y="114693"/>
                  </a:lnTo>
                  <a:lnTo>
                    <a:pt x="1430451" y="116382"/>
                  </a:lnTo>
                  <a:lnTo>
                    <a:pt x="1440853" y="117030"/>
                  </a:lnTo>
                  <a:lnTo>
                    <a:pt x="1454772" y="116611"/>
                  </a:lnTo>
                  <a:lnTo>
                    <a:pt x="1471472" y="118694"/>
                  </a:lnTo>
                  <a:lnTo>
                    <a:pt x="1482267" y="119456"/>
                  </a:lnTo>
                  <a:lnTo>
                    <a:pt x="1496187" y="119164"/>
                  </a:lnTo>
                  <a:lnTo>
                    <a:pt x="1518005" y="120777"/>
                  </a:lnTo>
                  <a:lnTo>
                    <a:pt x="1532915" y="123266"/>
                  </a:lnTo>
                  <a:lnTo>
                    <a:pt x="1563738" y="126492"/>
                  </a:lnTo>
                  <a:lnTo>
                    <a:pt x="1577594" y="127063"/>
                  </a:lnTo>
                  <a:lnTo>
                    <a:pt x="1688757" y="138976"/>
                  </a:lnTo>
                  <a:lnTo>
                    <a:pt x="1702689" y="139268"/>
                  </a:lnTo>
                  <a:lnTo>
                    <a:pt x="1724380" y="141833"/>
                  </a:lnTo>
                  <a:lnTo>
                    <a:pt x="1739087" y="144995"/>
                  </a:lnTo>
                  <a:lnTo>
                    <a:pt x="1749399" y="146329"/>
                  </a:lnTo>
                  <a:lnTo>
                    <a:pt x="1765465" y="147713"/>
                  </a:lnTo>
                  <a:lnTo>
                    <a:pt x="1780235" y="150977"/>
                  </a:lnTo>
                  <a:lnTo>
                    <a:pt x="1792185" y="152628"/>
                  </a:lnTo>
                  <a:lnTo>
                    <a:pt x="1805965" y="152882"/>
                  </a:lnTo>
                  <a:lnTo>
                    <a:pt x="1821256" y="156400"/>
                  </a:lnTo>
                  <a:lnTo>
                    <a:pt x="1832902" y="158102"/>
                  </a:lnTo>
                  <a:lnTo>
                    <a:pt x="1846834" y="158711"/>
                  </a:lnTo>
                  <a:lnTo>
                    <a:pt x="1884273" y="165430"/>
                  </a:lnTo>
                  <a:lnTo>
                    <a:pt x="1950161" y="175577"/>
                  </a:lnTo>
                  <a:lnTo>
                    <a:pt x="1965794" y="179070"/>
                  </a:lnTo>
                  <a:lnTo>
                    <a:pt x="2011464" y="186550"/>
                  </a:lnTo>
                  <a:lnTo>
                    <a:pt x="2026132" y="190538"/>
                  </a:lnTo>
                  <a:lnTo>
                    <a:pt x="2057552" y="196443"/>
                  </a:lnTo>
                  <a:lnTo>
                    <a:pt x="2071408" y="197904"/>
                  </a:lnTo>
                  <a:lnTo>
                    <a:pt x="2088007" y="202095"/>
                  </a:lnTo>
                  <a:lnTo>
                    <a:pt x="2171446" y="218643"/>
                  </a:lnTo>
                  <a:lnTo>
                    <a:pt x="2279993" y="244665"/>
                  </a:lnTo>
                  <a:lnTo>
                    <a:pt x="2293670" y="247142"/>
                  </a:lnTo>
                  <a:lnTo>
                    <a:pt x="2332748" y="256971"/>
                  </a:lnTo>
                  <a:lnTo>
                    <a:pt x="2351481" y="262432"/>
                  </a:lnTo>
                  <a:lnTo>
                    <a:pt x="2392832" y="272859"/>
                  </a:lnTo>
                  <a:lnTo>
                    <a:pt x="2411984" y="278511"/>
                  </a:lnTo>
                  <a:lnTo>
                    <a:pt x="2473807" y="294703"/>
                  </a:lnTo>
                  <a:lnTo>
                    <a:pt x="2518549" y="308622"/>
                  </a:lnTo>
                  <a:lnTo>
                    <a:pt x="2507310" y="311404"/>
                  </a:lnTo>
                  <a:lnTo>
                    <a:pt x="2500604" y="313563"/>
                  </a:lnTo>
                  <a:lnTo>
                    <a:pt x="2486939" y="317207"/>
                  </a:lnTo>
                  <a:lnTo>
                    <a:pt x="2479992" y="318465"/>
                  </a:lnTo>
                  <a:lnTo>
                    <a:pt x="2466390" y="322313"/>
                  </a:lnTo>
                  <a:lnTo>
                    <a:pt x="2459469" y="323748"/>
                  </a:lnTo>
                  <a:lnTo>
                    <a:pt x="2445931" y="327774"/>
                  </a:lnTo>
                  <a:lnTo>
                    <a:pt x="2439581" y="331076"/>
                  </a:lnTo>
                  <a:lnTo>
                    <a:pt x="2426106" y="335280"/>
                  </a:lnTo>
                  <a:lnTo>
                    <a:pt x="2418994" y="336181"/>
                  </a:lnTo>
                  <a:lnTo>
                    <a:pt x="2405570" y="340563"/>
                  </a:lnTo>
                  <a:lnTo>
                    <a:pt x="2399144" y="343560"/>
                  </a:lnTo>
                  <a:lnTo>
                    <a:pt x="2385771" y="348081"/>
                  </a:lnTo>
                  <a:lnTo>
                    <a:pt x="2378672" y="349123"/>
                  </a:lnTo>
                  <a:lnTo>
                    <a:pt x="2365349" y="353783"/>
                  </a:lnTo>
                  <a:lnTo>
                    <a:pt x="2358860" y="356590"/>
                  </a:lnTo>
                  <a:lnTo>
                    <a:pt x="2345588" y="361391"/>
                  </a:lnTo>
                  <a:lnTo>
                    <a:pt x="2310955" y="380657"/>
                  </a:lnTo>
                  <a:lnTo>
                    <a:pt x="2300503" y="417004"/>
                  </a:lnTo>
                  <a:lnTo>
                    <a:pt x="2301925" y="423151"/>
                  </a:lnTo>
                  <a:lnTo>
                    <a:pt x="2306548" y="435571"/>
                  </a:lnTo>
                  <a:lnTo>
                    <a:pt x="2309838" y="440842"/>
                  </a:lnTo>
                  <a:lnTo>
                    <a:pt x="2318486" y="450138"/>
                  </a:lnTo>
                  <a:lnTo>
                    <a:pt x="2322906" y="455231"/>
                  </a:lnTo>
                  <a:lnTo>
                    <a:pt x="2334476" y="460527"/>
                  </a:lnTo>
                  <a:lnTo>
                    <a:pt x="2353907" y="461238"/>
                  </a:lnTo>
                  <a:lnTo>
                    <a:pt x="2360117" y="460222"/>
                  </a:lnTo>
                  <a:lnTo>
                    <a:pt x="2372995" y="455434"/>
                  </a:lnTo>
                  <a:lnTo>
                    <a:pt x="2379853" y="453948"/>
                  </a:lnTo>
                  <a:lnTo>
                    <a:pt x="2392946" y="449211"/>
                  </a:lnTo>
                  <a:lnTo>
                    <a:pt x="2399220" y="446087"/>
                  </a:lnTo>
                  <a:lnTo>
                    <a:pt x="2412365" y="441490"/>
                  </a:lnTo>
                  <a:lnTo>
                    <a:pt x="2419096" y="439699"/>
                  </a:lnTo>
                  <a:lnTo>
                    <a:pt x="2432291" y="435254"/>
                  </a:lnTo>
                  <a:lnTo>
                    <a:pt x="2439073" y="433641"/>
                  </a:lnTo>
                  <a:lnTo>
                    <a:pt x="2452319" y="429348"/>
                  </a:lnTo>
                  <a:lnTo>
                    <a:pt x="2458770" y="426745"/>
                  </a:lnTo>
                  <a:lnTo>
                    <a:pt x="2478709" y="420560"/>
                  </a:lnTo>
                  <a:lnTo>
                    <a:pt x="2492070" y="416636"/>
                  </a:lnTo>
                  <a:lnTo>
                    <a:pt x="2498699" y="414566"/>
                  </a:lnTo>
                  <a:lnTo>
                    <a:pt x="2512136" y="410845"/>
                  </a:lnTo>
                  <a:lnTo>
                    <a:pt x="2518651" y="408292"/>
                  </a:lnTo>
                  <a:lnTo>
                    <a:pt x="2532138" y="404787"/>
                  </a:lnTo>
                  <a:lnTo>
                    <a:pt x="2538933" y="403288"/>
                  </a:lnTo>
                  <a:lnTo>
                    <a:pt x="2552496" y="400024"/>
                  </a:lnTo>
                  <a:lnTo>
                    <a:pt x="2559583" y="399846"/>
                  </a:lnTo>
                  <a:lnTo>
                    <a:pt x="2573223" y="396862"/>
                  </a:lnTo>
                  <a:lnTo>
                    <a:pt x="2579763" y="394169"/>
                  </a:lnTo>
                  <a:lnTo>
                    <a:pt x="2593505" y="391477"/>
                  </a:lnTo>
                  <a:lnTo>
                    <a:pt x="2614218" y="387870"/>
                  </a:lnTo>
                  <a:lnTo>
                    <a:pt x="2621026" y="386473"/>
                  </a:lnTo>
                  <a:lnTo>
                    <a:pt x="2641968" y="383374"/>
                  </a:lnTo>
                  <a:lnTo>
                    <a:pt x="2655201" y="381622"/>
                  </a:lnTo>
                  <a:lnTo>
                    <a:pt x="2662542" y="382447"/>
                  </a:lnTo>
                  <a:lnTo>
                    <a:pt x="2667101" y="381622"/>
                  </a:lnTo>
                  <a:lnTo>
                    <a:pt x="2676588" y="379907"/>
                  </a:lnTo>
                  <a:lnTo>
                    <a:pt x="2683319" y="377317"/>
                  </a:lnTo>
                  <a:lnTo>
                    <a:pt x="2696514" y="372452"/>
                  </a:lnTo>
                  <a:lnTo>
                    <a:pt x="2724937" y="342277"/>
                  </a:lnTo>
                  <a:lnTo>
                    <a:pt x="2729103" y="323659"/>
                  </a:lnTo>
                  <a:lnTo>
                    <a:pt x="2730131" y="317169"/>
                  </a:lnTo>
                  <a:close/>
                </a:path>
              </a:pathLst>
            </a:custGeom>
            <a:solidFill>
              <a:srgbClr val="FF5D3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444500" y="444500"/>
            <a:ext cx="4344035" cy="543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400" spc="-5" dirty="0">
                <a:solidFill>
                  <a:srgbClr val="585858"/>
                </a:solidFill>
                <a:latin typeface="Quicksand"/>
                <a:cs typeface="Quicksand"/>
              </a:rPr>
              <a:t>Ready </a:t>
            </a:r>
            <a:r>
              <a:rPr sz="3400" spc="-10" dirty="0">
                <a:solidFill>
                  <a:srgbClr val="585858"/>
                </a:solidFill>
                <a:latin typeface="Quicksand"/>
                <a:cs typeface="Quicksand"/>
              </a:rPr>
              <a:t>to </a:t>
            </a:r>
            <a:r>
              <a:rPr sz="3400" spc="-5" dirty="0">
                <a:solidFill>
                  <a:srgbClr val="585858"/>
                </a:solidFill>
                <a:latin typeface="Quicksand"/>
                <a:cs typeface="Quicksand"/>
              </a:rPr>
              <a:t>learn</a:t>
            </a:r>
            <a:r>
              <a:rPr sz="3400" spc="-70" dirty="0">
                <a:solidFill>
                  <a:srgbClr val="585858"/>
                </a:solidFill>
                <a:latin typeface="Quicksand"/>
                <a:cs typeface="Quicksand"/>
              </a:rPr>
              <a:t> </a:t>
            </a:r>
            <a:r>
              <a:rPr sz="3400" spc="-15" dirty="0">
                <a:solidFill>
                  <a:srgbClr val="585858"/>
                </a:solidFill>
                <a:latin typeface="Quicksand"/>
                <a:cs typeface="Quicksand"/>
              </a:rPr>
              <a:t>more?</a:t>
            </a:r>
            <a:endParaRPr sz="3400">
              <a:latin typeface="Quicksand"/>
              <a:cs typeface="Quicksand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40267" y="1485992"/>
            <a:ext cx="5992495" cy="8026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Start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by watching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this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video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about how Tassomai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works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and  then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continue with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the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rest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of the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presentation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to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cover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some 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important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FAQs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and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learn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how to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get</a:t>
            </a:r>
            <a:r>
              <a:rPr sz="1700" b="1" spc="-15" dirty="0">
                <a:solidFill>
                  <a:srgbClr val="1F5AF0"/>
                </a:solidFill>
                <a:latin typeface="Open Sans"/>
                <a:cs typeface="Open Sans"/>
              </a:rPr>
              <a:t>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quizzing!</a:t>
            </a:r>
            <a:endParaRPr sz="1700">
              <a:latin typeface="Open Sans"/>
              <a:cs typeface="Open Sans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60400" y="3317775"/>
            <a:ext cx="5440680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600" i="1" spc="-5" dirty="0">
                <a:solidFill>
                  <a:srgbClr val="1F5AF0"/>
                </a:solidFill>
                <a:latin typeface="Open Sans"/>
                <a:cs typeface="Open Sans"/>
              </a:rPr>
              <a:t>Hey teachers! </a:t>
            </a:r>
            <a:r>
              <a:rPr sz="1600" i="1" dirty="0">
                <a:solidFill>
                  <a:srgbClr val="1F5AF0"/>
                </a:solidFill>
                <a:latin typeface="Open Sans"/>
                <a:cs typeface="Open Sans"/>
              </a:rPr>
              <a:t>If you </a:t>
            </a:r>
            <a:r>
              <a:rPr sz="1600" i="1" spc="-5" dirty="0">
                <a:solidFill>
                  <a:srgbClr val="1F5AF0"/>
                </a:solidFill>
                <a:latin typeface="Open Sans"/>
                <a:cs typeface="Open Sans"/>
              </a:rPr>
              <a:t>can’t open this </a:t>
            </a:r>
            <a:r>
              <a:rPr sz="1600" i="1" dirty="0">
                <a:solidFill>
                  <a:srgbClr val="1F5AF0"/>
                </a:solidFill>
                <a:latin typeface="Open Sans"/>
                <a:cs typeface="Open Sans"/>
              </a:rPr>
              <a:t>link </a:t>
            </a:r>
            <a:r>
              <a:rPr sz="1600" i="1" spc="-5" dirty="0">
                <a:solidFill>
                  <a:srgbClr val="1F5AF0"/>
                </a:solidFill>
                <a:latin typeface="Open Sans"/>
                <a:cs typeface="Open Sans"/>
              </a:rPr>
              <a:t>then </a:t>
            </a:r>
            <a:r>
              <a:rPr sz="1600" i="1" dirty="0">
                <a:solidFill>
                  <a:srgbClr val="1F5AF0"/>
                </a:solidFill>
                <a:latin typeface="Open Sans"/>
                <a:cs typeface="Open Sans"/>
              </a:rPr>
              <a:t>you </a:t>
            </a:r>
            <a:r>
              <a:rPr sz="1600" i="1" spc="-5" dirty="0">
                <a:solidFill>
                  <a:srgbClr val="1F5AF0"/>
                </a:solidFill>
                <a:latin typeface="Open Sans"/>
                <a:cs typeface="Open Sans"/>
              </a:rPr>
              <a:t>can </a:t>
            </a:r>
            <a:r>
              <a:rPr sz="1600" i="1" dirty="0">
                <a:solidFill>
                  <a:srgbClr val="1F5AF0"/>
                </a:solidFill>
                <a:latin typeface="Open Sans"/>
                <a:cs typeface="Open Sans"/>
              </a:rPr>
              <a:t>find </a:t>
            </a:r>
            <a:r>
              <a:rPr sz="1600" i="1" spc="-5" dirty="0">
                <a:solidFill>
                  <a:srgbClr val="1F5AF0"/>
                </a:solidFill>
                <a:latin typeface="Open Sans"/>
                <a:cs typeface="Open Sans"/>
              </a:rPr>
              <a:t>the  </a:t>
            </a:r>
            <a:r>
              <a:rPr sz="1600" i="1" dirty="0">
                <a:solidFill>
                  <a:srgbClr val="1F5AF0"/>
                </a:solidFill>
                <a:latin typeface="Open Sans"/>
                <a:cs typeface="Open Sans"/>
              </a:rPr>
              <a:t>video </a:t>
            </a:r>
            <a:r>
              <a:rPr sz="1600" i="1" spc="-5" dirty="0">
                <a:solidFill>
                  <a:srgbClr val="1F5AF0"/>
                </a:solidFill>
                <a:latin typeface="Open Sans"/>
                <a:cs typeface="Open Sans"/>
              </a:rPr>
              <a:t>on the teacher hub or </a:t>
            </a:r>
            <a:r>
              <a:rPr sz="1600" i="1" dirty="0">
                <a:solidFill>
                  <a:srgbClr val="1F5AF0"/>
                </a:solidFill>
                <a:latin typeface="Open Sans"/>
                <a:cs typeface="Open Sans"/>
              </a:rPr>
              <a:t>YouTube</a:t>
            </a:r>
            <a:endParaRPr sz="1600">
              <a:latin typeface="Open Sans"/>
              <a:cs typeface="Open Sans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161200" y="3181941"/>
            <a:ext cx="225742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5" dirty="0">
                <a:solidFill>
                  <a:srgbClr val="1F5AF0"/>
                </a:solidFill>
                <a:latin typeface="Open Sans"/>
                <a:cs typeface="Open Sans"/>
              </a:rPr>
              <a:t>Click the image to</a:t>
            </a:r>
            <a:r>
              <a:rPr sz="1400" b="1" spc="-70" dirty="0">
                <a:solidFill>
                  <a:srgbClr val="1F5AF0"/>
                </a:solidFill>
                <a:latin typeface="Open Sans"/>
                <a:cs typeface="Open Sans"/>
              </a:rPr>
              <a:t> </a:t>
            </a:r>
            <a:r>
              <a:rPr sz="1400" b="1" dirty="0">
                <a:solidFill>
                  <a:srgbClr val="1F5AF0"/>
                </a:solidFill>
                <a:latin typeface="Open Sans"/>
                <a:cs typeface="Open Sans"/>
              </a:rPr>
              <a:t>watch!</a:t>
            </a:r>
            <a:endParaRPr sz="1400">
              <a:latin typeface="Open Sans"/>
              <a:cs typeface="Open San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0"/>
            <a:ext cx="10153650" cy="5073650"/>
          </a:xfrm>
          <a:custGeom>
            <a:avLst/>
            <a:gdLst/>
            <a:ahLst/>
            <a:cxnLst/>
            <a:rect l="l" t="t" r="r" b="b"/>
            <a:pathLst>
              <a:path w="10153650" h="5073650">
                <a:moveTo>
                  <a:pt x="10153650" y="5073650"/>
                </a:moveTo>
                <a:lnTo>
                  <a:pt x="10153650" y="0"/>
                </a:lnTo>
                <a:lnTo>
                  <a:pt x="0" y="0"/>
                </a:lnTo>
              </a:path>
            </a:pathLst>
          </a:custGeom>
          <a:ln w="12700">
            <a:solidFill>
              <a:srgbClr val="FFF1F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82573" y="2146786"/>
            <a:ext cx="233172" cy="864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92892" y="2969779"/>
            <a:ext cx="201752" cy="7597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95317" y="3741992"/>
            <a:ext cx="210578" cy="8843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81295" y="4553518"/>
            <a:ext cx="210578" cy="8843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444500" y="444500"/>
            <a:ext cx="5393690" cy="1061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3400" dirty="0">
                <a:solidFill>
                  <a:srgbClr val="585858"/>
                </a:solidFill>
                <a:latin typeface="Quicksand"/>
                <a:cs typeface="Quicksand"/>
              </a:rPr>
              <a:t>So what’s coming up in</a:t>
            </a:r>
            <a:r>
              <a:rPr sz="3400" spc="-100" dirty="0">
                <a:solidFill>
                  <a:srgbClr val="585858"/>
                </a:solidFill>
                <a:latin typeface="Quicksand"/>
                <a:cs typeface="Quicksand"/>
              </a:rPr>
              <a:t> </a:t>
            </a:r>
            <a:r>
              <a:rPr sz="3400" dirty="0">
                <a:solidFill>
                  <a:srgbClr val="585858"/>
                </a:solidFill>
                <a:latin typeface="Quicksand"/>
                <a:cs typeface="Quicksand"/>
              </a:rPr>
              <a:t>this  </a:t>
            </a:r>
            <a:r>
              <a:rPr sz="3400" spc="-10" dirty="0">
                <a:solidFill>
                  <a:srgbClr val="585858"/>
                </a:solidFill>
                <a:latin typeface="Quicksand"/>
                <a:cs typeface="Quicksand"/>
              </a:rPr>
              <a:t>presentation?</a:t>
            </a:r>
            <a:endParaRPr sz="3400">
              <a:latin typeface="Quicksand"/>
              <a:cs typeface="Quicksand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44500" y="1522720"/>
            <a:ext cx="6296025" cy="3175635"/>
          </a:xfrm>
          <a:prstGeom prst="rect">
            <a:avLst/>
          </a:prstGeom>
        </p:spPr>
        <p:txBody>
          <a:bodyPr vert="horz" wrap="square" lIns="0" tIns="1473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60"/>
              </a:spcBef>
            </a:pP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We’ll cover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the following frequently asked</a:t>
            </a:r>
            <a:r>
              <a:rPr sz="1700" spc="-10" dirty="0">
                <a:solidFill>
                  <a:srgbClr val="585858"/>
                </a:solidFill>
                <a:latin typeface="OpenSans-Light"/>
                <a:cs typeface="OpenSans-Light"/>
              </a:rPr>
              <a:t>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questions:</a:t>
            </a:r>
            <a:endParaRPr sz="1700">
              <a:latin typeface="OpenSans-Light"/>
              <a:cs typeface="OpenSans-Light"/>
            </a:endParaRPr>
          </a:p>
          <a:p>
            <a:pPr marL="469900">
              <a:lnSpc>
                <a:spcPct val="100000"/>
              </a:lnSpc>
              <a:spcBef>
                <a:spcPts val="1060"/>
              </a:spcBef>
            </a:pPr>
            <a:r>
              <a:rPr sz="1700" i="1" spc="-5" dirty="0">
                <a:solidFill>
                  <a:srgbClr val="1F5AF0"/>
                </a:solidFill>
                <a:latin typeface="Open Sans"/>
                <a:cs typeface="Open Sans"/>
              </a:rPr>
              <a:t>“</a:t>
            </a:r>
            <a:r>
              <a:rPr sz="1700" b="1" i="1" spc="-5" dirty="0">
                <a:solidFill>
                  <a:srgbClr val="1F5AF0"/>
                </a:solidFill>
                <a:latin typeface="OpenSans-BoldItalic"/>
                <a:cs typeface="OpenSans-BoldItalic"/>
              </a:rPr>
              <a:t>Can </a:t>
            </a:r>
            <a:r>
              <a:rPr sz="1700" b="1" i="1" dirty="0">
                <a:solidFill>
                  <a:srgbClr val="1F5AF0"/>
                </a:solidFill>
                <a:latin typeface="OpenSans-BoldItalic"/>
                <a:cs typeface="OpenSans-BoldItalic"/>
              </a:rPr>
              <a:t>I choose </a:t>
            </a:r>
            <a:r>
              <a:rPr sz="1700" b="1" i="1" spc="-5" dirty="0">
                <a:solidFill>
                  <a:srgbClr val="1F5AF0"/>
                </a:solidFill>
                <a:latin typeface="OpenSans-BoldItalic"/>
                <a:cs typeface="OpenSans-BoldItalic"/>
              </a:rPr>
              <a:t>which quiz </a:t>
            </a:r>
            <a:r>
              <a:rPr sz="1700" b="1" i="1" dirty="0">
                <a:solidFill>
                  <a:srgbClr val="1F5AF0"/>
                </a:solidFill>
                <a:latin typeface="OpenSans-BoldItalic"/>
                <a:cs typeface="OpenSans-BoldItalic"/>
              </a:rPr>
              <a:t>I </a:t>
            </a:r>
            <a:r>
              <a:rPr sz="1700" b="1" i="1" spc="-5" dirty="0">
                <a:solidFill>
                  <a:srgbClr val="1F5AF0"/>
                </a:solidFill>
                <a:latin typeface="OpenSans-BoldItalic"/>
                <a:cs typeface="OpenSans-BoldItalic"/>
              </a:rPr>
              <a:t>want to take?”</a:t>
            </a:r>
            <a:endParaRPr sz="1700">
              <a:latin typeface="OpenSans-BoldItalic"/>
              <a:cs typeface="OpenSans-BoldItalic"/>
            </a:endParaRPr>
          </a:p>
          <a:p>
            <a:pPr marL="469900" marR="1664335">
              <a:lnSpc>
                <a:spcPct val="303900"/>
              </a:lnSpc>
            </a:pPr>
            <a:r>
              <a:rPr sz="1700" b="1" i="1" spc="-5" dirty="0">
                <a:solidFill>
                  <a:srgbClr val="1F5AF0"/>
                </a:solidFill>
                <a:latin typeface="OpenSans-BoldItalic"/>
                <a:cs typeface="OpenSans-BoldItalic"/>
              </a:rPr>
              <a:t>“Can </a:t>
            </a:r>
            <a:r>
              <a:rPr sz="1700" b="1" i="1" dirty="0">
                <a:solidFill>
                  <a:srgbClr val="1F5AF0"/>
                </a:solidFill>
                <a:latin typeface="OpenSans-BoldItalic"/>
                <a:cs typeface="OpenSans-BoldItalic"/>
              </a:rPr>
              <a:t>I </a:t>
            </a:r>
            <a:r>
              <a:rPr sz="1700" b="1" i="1" spc="-5" dirty="0">
                <a:solidFill>
                  <a:srgbClr val="1F5AF0"/>
                </a:solidFill>
                <a:latin typeface="OpenSans-BoldItalic"/>
                <a:cs typeface="OpenSans-BoldItalic"/>
              </a:rPr>
              <a:t>see the </a:t>
            </a:r>
            <a:r>
              <a:rPr sz="1700" b="1" i="1" dirty="0">
                <a:solidFill>
                  <a:srgbClr val="1F5AF0"/>
                </a:solidFill>
                <a:latin typeface="OpenSans-BoldItalic"/>
                <a:cs typeface="OpenSans-BoldItalic"/>
              </a:rPr>
              <a:t>recent </a:t>
            </a:r>
            <a:r>
              <a:rPr sz="1700" b="1" i="1" spc="-5" dirty="0">
                <a:solidFill>
                  <a:srgbClr val="1F5AF0"/>
                </a:solidFill>
                <a:latin typeface="OpenSans-BoldItalic"/>
                <a:cs typeface="OpenSans-BoldItalic"/>
              </a:rPr>
              <a:t>quizzes </a:t>
            </a:r>
            <a:r>
              <a:rPr sz="1700" b="1" i="1" dirty="0">
                <a:solidFill>
                  <a:srgbClr val="1F5AF0"/>
                </a:solidFill>
                <a:latin typeface="OpenSans-BoldItalic"/>
                <a:cs typeface="OpenSans-BoldItalic"/>
              </a:rPr>
              <a:t>I’ve </a:t>
            </a:r>
            <a:r>
              <a:rPr sz="1700" b="1" i="1" spc="-5" dirty="0">
                <a:solidFill>
                  <a:srgbClr val="1F5AF0"/>
                </a:solidFill>
                <a:latin typeface="OpenSans-BoldItalic"/>
                <a:cs typeface="OpenSans-BoldItalic"/>
              </a:rPr>
              <a:t>taken?”  “What’s </a:t>
            </a:r>
            <a:r>
              <a:rPr sz="1700" b="1" i="1" dirty="0">
                <a:solidFill>
                  <a:srgbClr val="1F5AF0"/>
                </a:solidFill>
                <a:latin typeface="OpenSans-BoldItalic"/>
                <a:cs typeface="OpenSans-BoldItalic"/>
              </a:rPr>
              <a:t>‘the Tree’?”</a:t>
            </a:r>
            <a:endParaRPr sz="1700">
              <a:latin typeface="OpenSans-BoldItalic"/>
              <a:cs typeface="OpenSans-BoldItalic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3050">
              <a:latin typeface="OpenSans-BoldItalic"/>
              <a:cs typeface="OpenSans-BoldItalic"/>
            </a:endParaRPr>
          </a:p>
          <a:p>
            <a:pPr marL="469900">
              <a:lnSpc>
                <a:spcPct val="100000"/>
              </a:lnSpc>
            </a:pPr>
            <a:r>
              <a:rPr sz="1700" b="1" i="1" spc="-5" dirty="0">
                <a:solidFill>
                  <a:srgbClr val="1F5AF0"/>
                </a:solidFill>
                <a:latin typeface="OpenSans-BoldItalic"/>
                <a:cs typeface="OpenSans-BoldItalic"/>
              </a:rPr>
              <a:t>“What does the </a:t>
            </a:r>
            <a:r>
              <a:rPr sz="1700" b="1" i="1" dirty="0">
                <a:solidFill>
                  <a:srgbClr val="1F5AF0"/>
                </a:solidFill>
                <a:latin typeface="OpenSans-BoldItalic"/>
                <a:cs typeface="OpenSans-BoldItalic"/>
              </a:rPr>
              <a:t>information </a:t>
            </a:r>
            <a:r>
              <a:rPr sz="1700" b="1" i="1" spc="-5" dirty="0">
                <a:solidFill>
                  <a:srgbClr val="1F5AF0"/>
                </a:solidFill>
                <a:latin typeface="OpenSans-BoldItalic"/>
                <a:cs typeface="OpenSans-BoldItalic"/>
              </a:rPr>
              <a:t>at the start </a:t>
            </a:r>
            <a:r>
              <a:rPr sz="1700" b="1" i="1" dirty="0">
                <a:solidFill>
                  <a:srgbClr val="1F5AF0"/>
                </a:solidFill>
                <a:latin typeface="OpenSans-BoldItalic"/>
                <a:cs typeface="OpenSans-BoldItalic"/>
              </a:rPr>
              <a:t>of a </a:t>
            </a:r>
            <a:r>
              <a:rPr sz="1700" b="1" i="1" spc="-5" dirty="0">
                <a:solidFill>
                  <a:srgbClr val="1F5AF0"/>
                </a:solidFill>
                <a:latin typeface="OpenSans-BoldItalic"/>
                <a:cs typeface="OpenSans-BoldItalic"/>
              </a:rPr>
              <a:t>quiz</a:t>
            </a:r>
            <a:r>
              <a:rPr sz="1700" b="1" i="1" spc="-70" dirty="0">
                <a:solidFill>
                  <a:srgbClr val="1F5AF0"/>
                </a:solidFill>
                <a:latin typeface="OpenSans-BoldItalic"/>
                <a:cs typeface="OpenSans-BoldItalic"/>
              </a:rPr>
              <a:t> </a:t>
            </a:r>
            <a:r>
              <a:rPr sz="1700" b="1" i="1" dirty="0">
                <a:solidFill>
                  <a:srgbClr val="1F5AF0"/>
                </a:solidFill>
                <a:latin typeface="OpenSans-BoldItalic"/>
                <a:cs typeface="OpenSans-BoldItalic"/>
              </a:rPr>
              <a:t>mean?”</a:t>
            </a:r>
            <a:endParaRPr sz="1700">
              <a:latin typeface="OpenSans-BoldItalic"/>
              <a:cs typeface="OpenSans-BoldItalic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7487657" y="1670240"/>
            <a:ext cx="2212005" cy="158711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0"/>
            <a:ext cx="10153650" cy="5073650"/>
          </a:xfrm>
          <a:custGeom>
            <a:avLst/>
            <a:gdLst/>
            <a:ahLst/>
            <a:cxnLst/>
            <a:rect l="l" t="t" r="r" b="b"/>
            <a:pathLst>
              <a:path w="10153650" h="5073650">
                <a:moveTo>
                  <a:pt x="10153650" y="5073650"/>
                </a:moveTo>
                <a:lnTo>
                  <a:pt x="10153650" y="0"/>
                </a:lnTo>
                <a:lnTo>
                  <a:pt x="0" y="0"/>
                </a:lnTo>
              </a:path>
            </a:pathLst>
          </a:custGeom>
          <a:ln w="12700">
            <a:solidFill>
              <a:srgbClr val="FFF1F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92892" y="2383538"/>
            <a:ext cx="201752" cy="7597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93217" y="1552992"/>
            <a:ext cx="210578" cy="8843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57165" y="3149593"/>
            <a:ext cx="255765" cy="8779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44500" y="673192"/>
            <a:ext cx="5070475" cy="284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We’ll cover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the following frequently asked</a:t>
            </a:r>
            <a:r>
              <a:rPr sz="1700" spc="-75" dirty="0">
                <a:solidFill>
                  <a:srgbClr val="585858"/>
                </a:solidFill>
                <a:latin typeface="OpenSans-Light"/>
                <a:cs typeface="OpenSans-Light"/>
              </a:rPr>
              <a:t>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questions:</a:t>
            </a:r>
            <a:endParaRPr sz="1700">
              <a:latin typeface="OpenSans-Light"/>
              <a:cs typeface="OpenSans-Ligh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01776" y="1460795"/>
            <a:ext cx="4770120" cy="185991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b="1" i="1" spc="-5" dirty="0">
                <a:solidFill>
                  <a:srgbClr val="1F5AF0"/>
                </a:solidFill>
                <a:latin typeface="OpenSans-BoldItalic"/>
                <a:cs typeface="OpenSans-BoldItalic"/>
              </a:rPr>
              <a:t>“How do </a:t>
            </a:r>
            <a:r>
              <a:rPr sz="1700" b="1" i="1" dirty="0">
                <a:solidFill>
                  <a:srgbClr val="1F5AF0"/>
                </a:solidFill>
                <a:latin typeface="OpenSans-BoldItalic"/>
                <a:cs typeface="OpenSans-BoldItalic"/>
              </a:rPr>
              <a:t>I </a:t>
            </a:r>
            <a:r>
              <a:rPr sz="1700" b="1" i="1" spc="-5" dirty="0">
                <a:solidFill>
                  <a:srgbClr val="1F5AF0"/>
                </a:solidFill>
                <a:latin typeface="OpenSans-BoldItalic"/>
                <a:cs typeface="OpenSans-BoldItalic"/>
              </a:rPr>
              <a:t>get </a:t>
            </a:r>
            <a:r>
              <a:rPr sz="1700" b="1" i="1" dirty="0">
                <a:solidFill>
                  <a:srgbClr val="1F5AF0"/>
                </a:solidFill>
                <a:latin typeface="OpenSans-BoldItalic"/>
                <a:cs typeface="OpenSans-BoldItalic"/>
              </a:rPr>
              <a:t>my Daily Goal </a:t>
            </a:r>
            <a:r>
              <a:rPr sz="1700" b="1" i="1" spc="-5" dirty="0">
                <a:solidFill>
                  <a:srgbClr val="1F5AF0"/>
                </a:solidFill>
                <a:latin typeface="OpenSans-BoldItalic"/>
                <a:cs typeface="OpenSans-BoldItalic"/>
              </a:rPr>
              <a:t>to go</a:t>
            </a:r>
            <a:r>
              <a:rPr sz="1700" b="1" i="1" spc="-25" dirty="0">
                <a:solidFill>
                  <a:srgbClr val="1F5AF0"/>
                </a:solidFill>
                <a:latin typeface="OpenSans-BoldItalic"/>
                <a:cs typeface="OpenSans-BoldItalic"/>
              </a:rPr>
              <a:t> </a:t>
            </a:r>
            <a:r>
              <a:rPr sz="1700" b="1" i="1" spc="-5" dirty="0">
                <a:solidFill>
                  <a:srgbClr val="1F5AF0"/>
                </a:solidFill>
                <a:latin typeface="OpenSans-BoldItalic"/>
                <a:cs typeface="OpenSans-BoldItalic"/>
              </a:rPr>
              <a:t>down?”</a:t>
            </a:r>
            <a:endParaRPr sz="1700">
              <a:latin typeface="OpenSans-BoldItalic"/>
              <a:cs typeface="OpenSans-BoldItalic"/>
            </a:endParaRPr>
          </a:p>
          <a:p>
            <a:pPr marL="12700" marR="5080">
              <a:lnSpc>
                <a:spcPct val="304000"/>
              </a:lnSpc>
            </a:pPr>
            <a:r>
              <a:rPr sz="1700" b="1" i="1" spc="-5" dirty="0">
                <a:solidFill>
                  <a:srgbClr val="1F5AF0"/>
                </a:solidFill>
                <a:latin typeface="OpenSans-BoldItalic"/>
                <a:cs typeface="OpenSans-BoldItalic"/>
              </a:rPr>
              <a:t>“Are there any videos that will </a:t>
            </a:r>
            <a:r>
              <a:rPr sz="1700" b="1" i="1" dirty="0">
                <a:solidFill>
                  <a:srgbClr val="1F5AF0"/>
                </a:solidFill>
                <a:latin typeface="OpenSans-BoldItalic"/>
                <a:cs typeface="OpenSans-BoldItalic"/>
              </a:rPr>
              <a:t>help me learn?”  </a:t>
            </a:r>
            <a:r>
              <a:rPr sz="1700" b="1" i="1" spc="-5" dirty="0">
                <a:solidFill>
                  <a:srgbClr val="1F5AF0"/>
                </a:solidFill>
                <a:latin typeface="OpenSans-BoldItalic"/>
                <a:cs typeface="OpenSans-BoldItalic"/>
              </a:rPr>
              <a:t>“How do </a:t>
            </a:r>
            <a:r>
              <a:rPr sz="1700" b="1" i="1" dirty="0">
                <a:solidFill>
                  <a:srgbClr val="1F5AF0"/>
                </a:solidFill>
                <a:latin typeface="OpenSans-BoldItalic"/>
                <a:cs typeface="OpenSans-BoldItalic"/>
              </a:rPr>
              <a:t>I </a:t>
            </a:r>
            <a:r>
              <a:rPr sz="1700" b="1" i="1" spc="-5" dirty="0">
                <a:solidFill>
                  <a:srgbClr val="1F5AF0"/>
                </a:solidFill>
                <a:latin typeface="OpenSans-BoldItalic"/>
                <a:cs typeface="OpenSans-BoldItalic"/>
              </a:rPr>
              <a:t>get started?”</a:t>
            </a:r>
            <a:endParaRPr sz="1700">
              <a:latin typeface="OpenSans-BoldItalic"/>
              <a:cs typeface="OpenSans-BoldItalic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0"/>
            <a:ext cx="10153650" cy="5073650"/>
          </a:xfrm>
          <a:custGeom>
            <a:avLst/>
            <a:gdLst/>
            <a:ahLst/>
            <a:cxnLst/>
            <a:rect l="l" t="t" r="r" b="b"/>
            <a:pathLst>
              <a:path w="10153650" h="5073650">
                <a:moveTo>
                  <a:pt x="10153650" y="5073650"/>
                </a:moveTo>
                <a:lnTo>
                  <a:pt x="10153650" y="0"/>
                </a:lnTo>
                <a:lnTo>
                  <a:pt x="0" y="0"/>
                </a:lnTo>
              </a:path>
            </a:pathLst>
          </a:custGeom>
          <a:ln w="12700">
            <a:solidFill>
              <a:srgbClr val="FFF1F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7918834" y="1134579"/>
            <a:ext cx="1788795" cy="3503929"/>
            <a:chOff x="7918834" y="1134579"/>
            <a:chExt cx="1788795" cy="3503929"/>
          </a:xfrm>
        </p:grpSpPr>
        <p:sp>
          <p:nvSpPr>
            <p:cNvPr id="4" name="object 4"/>
            <p:cNvSpPr/>
            <p:nvPr/>
          </p:nvSpPr>
          <p:spPr>
            <a:xfrm>
              <a:off x="7923222" y="1758509"/>
              <a:ext cx="29209" cy="368935"/>
            </a:xfrm>
            <a:custGeom>
              <a:avLst/>
              <a:gdLst/>
              <a:ahLst/>
              <a:cxnLst/>
              <a:rect l="l" t="t" r="r" b="b"/>
              <a:pathLst>
                <a:path w="29209" h="368935">
                  <a:moveTo>
                    <a:pt x="774" y="354380"/>
                  </a:moveTo>
                  <a:lnTo>
                    <a:pt x="0" y="14020"/>
                  </a:lnTo>
                  <a:lnTo>
                    <a:pt x="0" y="6222"/>
                  </a:lnTo>
                  <a:lnTo>
                    <a:pt x="6235" y="0"/>
                  </a:lnTo>
                  <a:lnTo>
                    <a:pt x="14033" y="0"/>
                  </a:lnTo>
                  <a:lnTo>
                    <a:pt x="21831" y="0"/>
                  </a:lnTo>
                  <a:lnTo>
                    <a:pt x="28067" y="6222"/>
                  </a:lnTo>
                  <a:lnTo>
                    <a:pt x="28067" y="14020"/>
                  </a:lnTo>
                  <a:lnTo>
                    <a:pt x="28841" y="354380"/>
                  </a:lnTo>
                  <a:lnTo>
                    <a:pt x="28841" y="362165"/>
                  </a:lnTo>
                  <a:lnTo>
                    <a:pt x="22606" y="368401"/>
                  </a:lnTo>
                  <a:lnTo>
                    <a:pt x="14808" y="368401"/>
                  </a:lnTo>
                  <a:lnTo>
                    <a:pt x="7404" y="368401"/>
                  </a:lnTo>
                  <a:lnTo>
                    <a:pt x="774" y="362165"/>
                  </a:lnTo>
                  <a:lnTo>
                    <a:pt x="774" y="354380"/>
                  </a:lnTo>
                  <a:close/>
                </a:path>
              </a:pathLst>
            </a:custGeom>
            <a:ln w="8775">
              <a:solidFill>
                <a:srgbClr val="1F5AF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7951216" y="1138967"/>
              <a:ext cx="1751964" cy="3495040"/>
            </a:xfrm>
            <a:custGeom>
              <a:avLst/>
              <a:gdLst/>
              <a:ahLst/>
              <a:cxnLst/>
              <a:rect l="l" t="t" r="r" b="b"/>
              <a:pathLst>
                <a:path w="1751965" h="3495040">
                  <a:moveTo>
                    <a:pt x="1613166" y="3491611"/>
                  </a:moveTo>
                  <a:lnTo>
                    <a:pt x="145364" y="3494735"/>
                  </a:lnTo>
                  <a:lnTo>
                    <a:pt x="101782" y="3487758"/>
                  </a:lnTo>
                  <a:lnTo>
                    <a:pt x="63818" y="3468341"/>
                  </a:lnTo>
                  <a:lnTo>
                    <a:pt x="33777" y="3438751"/>
                  </a:lnTo>
                  <a:lnTo>
                    <a:pt x="13966" y="3401259"/>
                  </a:lnTo>
                  <a:lnTo>
                    <a:pt x="6692" y="3358134"/>
                  </a:lnTo>
                  <a:lnTo>
                    <a:pt x="0" y="140512"/>
                  </a:lnTo>
                  <a:lnTo>
                    <a:pt x="7040" y="97333"/>
                  </a:lnTo>
                  <a:lnTo>
                    <a:pt x="26636" y="59720"/>
                  </a:lnTo>
                  <a:lnTo>
                    <a:pt x="56498" y="29958"/>
                  </a:lnTo>
                  <a:lnTo>
                    <a:pt x="94340" y="10331"/>
                  </a:lnTo>
                  <a:lnTo>
                    <a:pt x="137871" y="3124"/>
                  </a:lnTo>
                  <a:lnTo>
                    <a:pt x="1606080" y="0"/>
                  </a:lnTo>
                  <a:lnTo>
                    <a:pt x="1649655" y="6975"/>
                  </a:lnTo>
                  <a:lnTo>
                    <a:pt x="1687616" y="26390"/>
                  </a:lnTo>
                  <a:lnTo>
                    <a:pt x="1717655" y="55977"/>
                  </a:lnTo>
                  <a:lnTo>
                    <a:pt x="1737465" y="93470"/>
                  </a:lnTo>
                  <a:lnTo>
                    <a:pt x="1744738" y="136601"/>
                  </a:lnTo>
                  <a:lnTo>
                    <a:pt x="1751837" y="3354235"/>
                  </a:lnTo>
                  <a:lnTo>
                    <a:pt x="1744559" y="3397409"/>
                  </a:lnTo>
                  <a:lnTo>
                    <a:pt x="1724748" y="3435021"/>
                  </a:lnTo>
                  <a:lnTo>
                    <a:pt x="1694709" y="3464783"/>
                  </a:lnTo>
                  <a:lnTo>
                    <a:pt x="1656746" y="3484408"/>
                  </a:lnTo>
                  <a:lnTo>
                    <a:pt x="1613166" y="3491611"/>
                  </a:lnTo>
                  <a:close/>
                </a:path>
              </a:pathLst>
            </a:custGeom>
            <a:ln w="8775">
              <a:solidFill>
                <a:srgbClr val="1F5AF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8534073" y="1265772"/>
              <a:ext cx="47625" cy="47625"/>
            </a:xfrm>
            <a:custGeom>
              <a:avLst/>
              <a:gdLst/>
              <a:ahLst/>
              <a:cxnLst/>
              <a:rect l="l" t="t" r="r" b="b"/>
              <a:pathLst>
                <a:path w="47625" h="47625">
                  <a:moveTo>
                    <a:pt x="23774" y="47510"/>
                  </a:moveTo>
                  <a:lnTo>
                    <a:pt x="33031" y="45644"/>
                  </a:lnTo>
                  <a:lnTo>
                    <a:pt x="40592" y="40555"/>
                  </a:lnTo>
                  <a:lnTo>
                    <a:pt x="45691" y="33007"/>
                  </a:lnTo>
                  <a:lnTo>
                    <a:pt x="47561" y="23761"/>
                  </a:lnTo>
                  <a:lnTo>
                    <a:pt x="45691" y="14508"/>
                  </a:lnTo>
                  <a:lnTo>
                    <a:pt x="40592" y="6956"/>
                  </a:lnTo>
                  <a:lnTo>
                    <a:pt x="33031" y="1866"/>
                  </a:lnTo>
                  <a:lnTo>
                    <a:pt x="23774" y="0"/>
                  </a:lnTo>
                  <a:lnTo>
                    <a:pt x="14519" y="1866"/>
                  </a:lnTo>
                  <a:lnTo>
                    <a:pt x="6962" y="6956"/>
                  </a:lnTo>
                  <a:lnTo>
                    <a:pt x="1868" y="14508"/>
                  </a:lnTo>
                  <a:lnTo>
                    <a:pt x="0" y="23761"/>
                  </a:lnTo>
                  <a:lnTo>
                    <a:pt x="1868" y="33007"/>
                  </a:lnTo>
                  <a:lnTo>
                    <a:pt x="6962" y="40555"/>
                  </a:lnTo>
                  <a:lnTo>
                    <a:pt x="14519" y="45644"/>
                  </a:lnTo>
                  <a:lnTo>
                    <a:pt x="23774" y="47510"/>
                  </a:lnTo>
                  <a:close/>
                </a:path>
              </a:pathLst>
            </a:custGeom>
            <a:ln w="8775">
              <a:solidFill>
                <a:srgbClr val="1F5AF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8665052" y="1274723"/>
              <a:ext cx="330835" cy="29209"/>
            </a:xfrm>
            <a:custGeom>
              <a:avLst/>
              <a:gdLst/>
              <a:ahLst/>
              <a:cxnLst/>
              <a:rect l="l" t="t" r="r" b="b"/>
              <a:pathLst>
                <a:path w="330834" h="29209">
                  <a:moveTo>
                    <a:pt x="316572" y="28435"/>
                  </a:moveTo>
                  <a:lnTo>
                    <a:pt x="14427" y="29209"/>
                  </a:lnTo>
                  <a:lnTo>
                    <a:pt x="6642" y="29209"/>
                  </a:lnTo>
                  <a:lnTo>
                    <a:pt x="0" y="22986"/>
                  </a:lnTo>
                  <a:lnTo>
                    <a:pt x="0" y="15189"/>
                  </a:lnTo>
                  <a:lnTo>
                    <a:pt x="0" y="7404"/>
                  </a:lnTo>
                  <a:lnTo>
                    <a:pt x="6248" y="787"/>
                  </a:lnTo>
                  <a:lnTo>
                    <a:pt x="14046" y="787"/>
                  </a:lnTo>
                  <a:lnTo>
                    <a:pt x="316179" y="0"/>
                  </a:lnTo>
                  <a:lnTo>
                    <a:pt x="323977" y="0"/>
                  </a:lnTo>
                  <a:lnTo>
                    <a:pt x="330606" y="6235"/>
                  </a:lnTo>
                  <a:lnTo>
                    <a:pt x="330606" y="14020"/>
                  </a:lnTo>
                  <a:lnTo>
                    <a:pt x="330606" y="22199"/>
                  </a:lnTo>
                  <a:lnTo>
                    <a:pt x="324370" y="28435"/>
                  </a:lnTo>
                  <a:lnTo>
                    <a:pt x="316572" y="28435"/>
                  </a:lnTo>
                  <a:close/>
                </a:path>
              </a:pathLst>
            </a:custGeom>
            <a:ln w="8775">
              <a:solidFill>
                <a:srgbClr val="1F5AF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8704420" y="4377731"/>
              <a:ext cx="254000" cy="194945"/>
            </a:xfrm>
            <a:custGeom>
              <a:avLst/>
              <a:gdLst/>
              <a:ahLst/>
              <a:cxnLst/>
              <a:rect l="l" t="t" r="r" b="b"/>
              <a:pathLst>
                <a:path w="254000" h="194945">
                  <a:moveTo>
                    <a:pt x="163042" y="194614"/>
                  </a:moveTo>
                  <a:lnTo>
                    <a:pt x="91236" y="194614"/>
                  </a:lnTo>
                  <a:lnTo>
                    <a:pt x="55892" y="187441"/>
                  </a:lnTo>
                  <a:lnTo>
                    <a:pt x="26873" y="167905"/>
                  </a:lnTo>
                  <a:lnTo>
                    <a:pt x="7226" y="138984"/>
                  </a:lnTo>
                  <a:lnTo>
                    <a:pt x="0" y="103657"/>
                  </a:lnTo>
                  <a:lnTo>
                    <a:pt x="0" y="91338"/>
                  </a:lnTo>
                  <a:lnTo>
                    <a:pt x="7164" y="55962"/>
                  </a:lnTo>
                  <a:lnTo>
                    <a:pt x="26676" y="26909"/>
                  </a:lnTo>
                  <a:lnTo>
                    <a:pt x="55560" y="7236"/>
                  </a:lnTo>
                  <a:lnTo>
                    <a:pt x="90843" y="0"/>
                  </a:lnTo>
                  <a:lnTo>
                    <a:pt x="162648" y="0"/>
                  </a:lnTo>
                  <a:lnTo>
                    <a:pt x="197992" y="7171"/>
                  </a:lnTo>
                  <a:lnTo>
                    <a:pt x="227012" y="26704"/>
                  </a:lnTo>
                  <a:lnTo>
                    <a:pt x="246659" y="55624"/>
                  </a:lnTo>
                  <a:lnTo>
                    <a:pt x="253885" y="90957"/>
                  </a:lnTo>
                  <a:lnTo>
                    <a:pt x="253885" y="103276"/>
                  </a:lnTo>
                  <a:lnTo>
                    <a:pt x="246720" y="138609"/>
                  </a:lnTo>
                  <a:lnTo>
                    <a:pt x="227209" y="167571"/>
                  </a:lnTo>
                  <a:lnTo>
                    <a:pt x="198325" y="187220"/>
                  </a:lnTo>
                  <a:lnTo>
                    <a:pt x="163042" y="194614"/>
                  </a:lnTo>
                  <a:close/>
                </a:path>
              </a:pathLst>
            </a:custGeom>
            <a:ln w="8775">
              <a:solidFill>
                <a:srgbClr val="1F5AF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7999380" y="1393807"/>
              <a:ext cx="1653539" cy="2940685"/>
            </a:xfrm>
            <a:custGeom>
              <a:avLst/>
              <a:gdLst/>
              <a:ahLst/>
              <a:cxnLst/>
              <a:rect l="l" t="t" r="r" b="b"/>
              <a:pathLst>
                <a:path w="1653540" h="2940685">
                  <a:moveTo>
                    <a:pt x="1564919" y="0"/>
                  </a:moveTo>
                  <a:lnTo>
                    <a:pt x="88163" y="0"/>
                  </a:lnTo>
                  <a:lnTo>
                    <a:pt x="53846" y="6928"/>
                  </a:lnTo>
                  <a:lnTo>
                    <a:pt x="25822" y="25822"/>
                  </a:lnTo>
                  <a:lnTo>
                    <a:pt x="6927" y="53849"/>
                  </a:lnTo>
                  <a:lnTo>
                    <a:pt x="0" y="88163"/>
                  </a:lnTo>
                  <a:lnTo>
                    <a:pt x="1" y="2852120"/>
                  </a:lnTo>
                  <a:lnTo>
                    <a:pt x="6931" y="2886437"/>
                  </a:lnTo>
                  <a:lnTo>
                    <a:pt x="25827" y="2914460"/>
                  </a:lnTo>
                  <a:lnTo>
                    <a:pt x="53846" y="2933350"/>
                  </a:lnTo>
                  <a:lnTo>
                    <a:pt x="88163" y="2940278"/>
                  </a:lnTo>
                  <a:lnTo>
                    <a:pt x="1564919" y="2940278"/>
                  </a:lnTo>
                  <a:lnTo>
                    <a:pt x="1599236" y="2933350"/>
                  </a:lnTo>
                  <a:lnTo>
                    <a:pt x="1627257" y="2914456"/>
                  </a:lnTo>
                  <a:lnTo>
                    <a:pt x="1646149" y="2886432"/>
                  </a:lnTo>
                  <a:lnTo>
                    <a:pt x="1653076" y="2852120"/>
                  </a:lnTo>
                  <a:lnTo>
                    <a:pt x="1653075" y="88163"/>
                  </a:lnTo>
                  <a:lnTo>
                    <a:pt x="1646145" y="53846"/>
                  </a:lnTo>
                  <a:lnTo>
                    <a:pt x="1627253" y="25821"/>
                  </a:lnTo>
                  <a:lnTo>
                    <a:pt x="1599236" y="6928"/>
                  </a:lnTo>
                  <a:lnTo>
                    <a:pt x="156491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7999379" y="1393806"/>
              <a:ext cx="1653077" cy="212988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7999374" y="4061002"/>
              <a:ext cx="1650364" cy="273050"/>
            </a:xfrm>
            <a:custGeom>
              <a:avLst/>
              <a:gdLst/>
              <a:ahLst/>
              <a:cxnLst/>
              <a:rect l="l" t="t" r="r" b="b"/>
              <a:pathLst>
                <a:path w="1650365" h="273050">
                  <a:moveTo>
                    <a:pt x="1649895" y="0"/>
                  </a:moveTo>
                  <a:lnTo>
                    <a:pt x="0" y="0"/>
                  </a:lnTo>
                  <a:lnTo>
                    <a:pt x="0" y="184924"/>
                  </a:lnTo>
                  <a:lnTo>
                    <a:pt x="6930" y="219242"/>
                  </a:lnTo>
                  <a:lnTo>
                    <a:pt x="25828" y="247265"/>
                  </a:lnTo>
                  <a:lnTo>
                    <a:pt x="53856" y="266159"/>
                  </a:lnTo>
                  <a:lnTo>
                    <a:pt x="84967" y="272440"/>
                  </a:lnTo>
                  <a:lnTo>
                    <a:pt x="1568127" y="272440"/>
                  </a:lnTo>
                  <a:lnTo>
                    <a:pt x="1599236" y="266159"/>
                  </a:lnTo>
                  <a:lnTo>
                    <a:pt x="1627260" y="247265"/>
                  </a:lnTo>
                  <a:lnTo>
                    <a:pt x="1646154" y="219242"/>
                  </a:lnTo>
                  <a:lnTo>
                    <a:pt x="1649895" y="200714"/>
                  </a:lnTo>
                  <a:lnTo>
                    <a:pt x="1649895" y="0"/>
                  </a:lnTo>
                  <a:close/>
                </a:path>
              </a:pathLst>
            </a:custGeom>
            <a:solidFill>
              <a:srgbClr val="006B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7999374" y="4034550"/>
              <a:ext cx="350262" cy="29954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8330158" y="4061002"/>
              <a:ext cx="1322298" cy="273088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8034645" y="3218808"/>
              <a:ext cx="786605" cy="764822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8166671" y="3348531"/>
              <a:ext cx="499719" cy="146431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8207180" y="3582193"/>
              <a:ext cx="349935" cy="68033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8122810" y="3699311"/>
              <a:ext cx="607501" cy="232351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8358881" y="3775676"/>
              <a:ext cx="131219" cy="65074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8836940" y="3218808"/>
              <a:ext cx="781764" cy="764822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8941042" y="3348531"/>
              <a:ext cx="598436" cy="132206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9009476" y="3582117"/>
              <a:ext cx="430326" cy="68110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8925105" y="3699311"/>
              <a:ext cx="607501" cy="232351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9161175" y="3775676"/>
              <a:ext cx="131219" cy="65074"/>
            </a:xfrm>
            <a:prstGeom prst="rect">
              <a:avLst/>
            </a:prstGeom>
            <a:blipFill>
              <a:blip r:embed="rId1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8608872" y="2404148"/>
              <a:ext cx="273050" cy="190500"/>
            </a:xfrm>
            <a:custGeom>
              <a:avLst/>
              <a:gdLst/>
              <a:ahLst/>
              <a:cxnLst/>
              <a:rect l="l" t="t" r="r" b="b"/>
              <a:pathLst>
                <a:path w="273050" h="190500">
                  <a:moveTo>
                    <a:pt x="93091" y="41719"/>
                  </a:moveTo>
                  <a:lnTo>
                    <a:pt x="54444" y="41719"/>
                  </a:lnTo>
                  <a:lnTo>
                    <a:pt x="53797" y="61239"/>
                  </a:lnTo>
                  <a:lnTo>
                    <a:pt x="53416" y="79095"/>
                  </a:lnTo>
                  <a:lnTo>
                    <a:pt x="53416" y="187718"/>
                  </a:lnTo>
                  <a:lnTo>
                    <a:pt x="93091" y="187718"/>
                  </a:lnTo>
                  <a:lnTo>
                    <a:pt x="93091" y="41719"/>
                  </a:lnTo>
                  <a:close/>
                </a:path>
                <a:path w="273050" h="190500">
                  <a:moveTo>
                    <a:pt x="93091" y="0"/>
                  </a:moveTo>
                  <a:lnTo>
                    <a:pt x="60477" y="0"/>
                  </a:lnTo>
                  <a:lnTo>
                    <a:pt x="0" y="48145"/>
                  </a:lnTo>
                  <a:lnTo>
                    <a:pt x="19126" y="72034"/>
                  </a:lnTo>
                  <a:lnTo>
                    <a:pt x="43268" y="52641"/>
                  </a:lnTo>
                  <a:lnTo>
                    <a:pt x="47853" y="48323"/>
                  </a:lnTo>
                  <a:lnTo>
                    <a:pt x="54444" y="41719"/>
                  </a:lnTo>
                  <a:lnTo>
                    <a:pt x="93091" y="41719"/>
                  </a:lnTo>
                  <a:lnTo>
                    <a:pt x="93091" y="0"/>
                  </a:lnTo>
                  <a:close/>
                </a:path>
                <a:path w="273050" h="190500">
                  <a:moveTo>
                    <a:pt x="147535" y="145859"/>
                  </a:moveTo>
                  <a:lnTo>
                    <a:pt x="147535" y="180149"/>
                  </a:lnTo>
                  <a:lnTo>
                    <a:pt x="157920" y="184583"/>
                  </a:lnTo>
                  <a:lnTo>
                    <a:pt x="169813" y="187750"/>
                  </a:lnTo>
                  <a:lnTo>
                    <a:pt x="183213" y="189650"/>
                  </a:lnTo>
                  <a:lnTo>
                    <a:pt x="198120" y="190284"/>
                  </a:lnTo>
                  <a:lnTo>
                    <a:pt x="215117" y="189224"/>
                  </a:lnTo>
                  <a:lnTo>
                    <a:pt x="253593" y="173342"/>
                  </a:lnTo>
                  <a:lnTo>
                    <a:pt x="265274" y="158051"/>
                  </a:lnTo>
                  <a:lnTo>
                    <a:pt x="196710" y="158051"/>
                  </a:lnTo>
                  <a:lnTo>
                    <a:pt x="190585" y="157844"/>
                  </a:lnTo>
                  <a:lnTo>
                    <a:pt x="154292" y="149453"/>
                  </a:lnTo>
                  <a:lnTo>
                    <a:pt x="147535" y="145859"/>
                  </a:lnTo>
                  <a:close/>
                </a:path>
                <a:path w="273050" h="190500">
                  <a:moveTo>
                    <a:pt x="268277" y="99898"/>
                  </a:moveTo>
                  <a:lnTo>
                    <a:pt x="195427" y="99898"/>
                  </a:lnTo>
                  <a:lnTo>
                    <a:pt x="211886" y="101670"/>
                  </a:lnTo>
                  <a:lnTo>
                    <a:pt x="223642" y="106987"/>
                  </a:lnTo>
                  <a:lnTo>
                    <a:pt x="230694" y="115853"/>
                  </a:lnTo>
                  <a:lnTo>
                    <a:pt x="233045" y="128270"/>
                  </a:lnTo>
                  <a:lnTo>
                    <a:pt x="230773" y="141302"/>
                  </a:lnTo>
                  <a:lnTo>
                    <a:pt x="223959" y="150609"/>
                  </a:lnTo>
                  <a:lnTo>
                    <a:pt x="212604" y="156191"/>
                  </a:lnTo>
                  <a:lnTo>
                    <a:pt x="196710" y="158051"/>
                  </a:lnTo>
                  <a:lnTo>
                    <a:pt x="265274" y="158051"/>
                  </a:lnTo>
                  <a:lnTo>
                    <a:pt x="268138" y="152760"/>
                  </a:lnTo>
                  <a:lnTo>
                    <a:pt x="271774" y="139750"/>
                  </a:lnTo>
                  <a:lnTo>
                    <a:pt x="272986" y="124929"/>
                  </a:lnTo>
                  <a:lnTo>
                    <a:pt x="271974" y="112347"/>
                  </a:lnTo>
                  <a:lnTo>
                    <a:pt x="268939" y="101176"/>
                  </a:lnTo>
                  <a:lnTo>
                    <a:pt x="268277" y="99898"/>
                  </a:lnTo>
                  <a:close/>
                </a:path>
                <a:path w="273050" h="190500">
                  <a:moveTo>
                    <a:pt x="260146" y="0"/>
                  </a:moveTo>
                  <a:lnTo>
                    <a:pt x="158318" y="0"/>
                  </a:lnTo>
                  <a:lnTo>
                    <a:pt x="151257" y="95656"/>
                  </a:lnTo>
                  <a:lnTo>
                    <a:pt x="167043" y="104127"/>
                  </a:lnTo>
                  <a:lnTo>
                    <a:pt x="170472" y="103098"/>
                  </a:lnTo>
                  <a:lnTo>
                    <a:pt x="174929" y="102158"/>
                  </a:lnTo>
                  <a:lnTo>
                    <a:pt x="180403" y="101307"/>
                  </a:lnTo>
                  <a:lnTo>
                    <a:pt x="185877" y="100368"/>
                  </a:lnTo>
                  <a:lnTo>
                    <a:pt x="190893" y="99898"/>
                  </a:lnTo>
                  <a:lnTo>
                    <a:pt x="268277" y="99898"/>
                  </a:lnTo>
                  <a:lnTo>
                    <a:pt x="263883" y="91416"/>
                  </a:lnTo>
                  <a:lnTo>
                    <a:pt x="256806" y="83070"/>
                  </a:lnTo>
                  <a:lnTo>
                    <a:pt x="248079" y="76386"/>
                  </a:lnTo>
                  <a:lnTo>
                    <a:pt x="237956" y="71612"/>
                  </a:lnTo>
                  <a:lnTo>
                    <a:pt x="233424" y="70485"/>
                  </a:lnTo>
                  <a:lnTo>
                    <a:pt x="189649" y="70485"/>
                  </a:lnTo>
                  <a:lnTo>
                    <a:pt x="193116" y="33642"/>
                  </a:lnTo>
                  <a:lnTo>
                    <a:pt x="260146" y="33642"/>
                  </a:lnTo>
                  <a:lnTo>
                    <a:pt x="260146" y="0"/>
                  </a:lnTo>
                  <a:close/>
                </a:path>
                <a:path w="273050" h="190500">
                  <a:moveTo>
                    <a:pt x="213525" y="67792"/>
                  </a:moveTo>
                  <a:lnTo>
                    <a:pt x="205828" y="67792"/>
                  </a:lnTo>
                  <a:lnTo>
                    <a:pt x="199364" y="68389"/>
                  </a:lnTo>
                  <a:lnTo>
                    <a:pt x="194144" y="69596"/>
                  </a:lnTo>
                  <a:lnTo>
                    <a:pt x="189649" y="70485"/>
                  </a:lnTo>
                  <a:lnTo>
                    <a:pt x="233424" y="70485"/>
                  </a:lnTo>
                  <a:lnTo>
                    <a:pt x="226438" y="68747"/>
                  </a:lnTo>
                  <a:lnTo>
                    <a:pt x="213525" y="67792"/>
                  </a:lnTo>
                  <a:close/>
                </a:path>
              </a:pathLst>
            </a:custGeom>
            <a:solidFill>
              <a:srgbClr val="006B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8892139" y="2502489"/>
              <a:ext cx="162242" cy="82130"/>
            </a:xfrm>
            <a:prstGeom prst="rect">
              <a:avLst/>
            </a:prstGeom>
            <a:blipFill>
              <a:blip r:embed="rId1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8326306" y="1999996"/>
              <a:ext cx="1000125" cy="873760"/>
            </a:xfrm>
            <a:custGeom>
              <a:avLst/>
              <a:gdLst/>
              <a:ahLst/>
              <a:cxnLst/>
              <a:rect l="l" t="t" r="r" b="b"/>
              <a:pathLst>
                <a:path w="1000125" h="873760">
                  <a:moveTo>
                    <a:pt x="515433" y="0"/>
                  </a:moveTo>
                  <a:lnTo>
                    <a:pt x="465201" y="954"/>
                  </a:lnTo>
                  <a:lnTo>
                    <a:pt x="415444" y="6815"/>
                  </a:lnTo>
                  <a:lnTo>
                    <a:pt x="366536" y="17519"/>
                  </a:lnTo>
                  <a:lnTo>
                    <a:pt x="318855" y="33003"/>
                  </a:lnTo>
                  <a:lnTo>
                    <a:pt x="272774" y="53202"/>
                  </a:lnTo>
                  <a:lnTo>
                    <a:pt x="229010" y="77850"/>
                  </a:lnTo>
                  <a:lnTo>
                    <a:pt x="188209" y="106537"/>
                  </a:lnTo>
                  <a:lnTo>
                    <a:pt x="150644" y="139000"/>
                  </a:lnTo>
                  <a:lnTo>
                    <a:pt x="116589" y="174979"/>
                  </a:lnTo>
                  <a:lnTo>
                    <a:pt x="86317" y="214213"/>
                  </a:lnTo>
                  <a:lnTo>
                    <a:pt x="60100" y="256440"/>
                  </a:lnTo>
                  <a:lnTo>
                    <a:pt x="38368" y="301038"/>
                  </a:lnTo>
                  <a:lnTo>
                    <a:pt x="21420" y="347315"/>
                  </a:lnTo>
                  <a:lnTo>
                    <a:pt x="9327" y="394903"/>
                  </a:lnTo>
                  <a:lnTo>
                    <a:pt x="2162" y="443437"/>
                  </a:lnTo>
                  <a:lnTo>
                    <a:pt x="0" y="492549"/>
                  </a:lnTo>
                  <a:lnTo>
                    <a:pt x="2912" y="541873"/>
                  </a:lnTo>
                  <a:lnTo>
                    <a:pt x="10843" y="590449"/>
                  </a:lnTo>
                  <a:lnTo>
                    <a:pt x="23642" y="637761"/>
                  </a:lnTo>
                  <a:lnTo>
                    <a:pt x="41158" y="683473"/>
                  </a:lnTo>
                  <a:lnTo>
                    <a:pt x="63241" y="727247"/>
                  </a:lnTo>
                  <a:lnTo>
                    <a:pt x="89741" y="768745"/>
                  </a:lnTo>
                  <a:lnTo>
                    <a:pt x="123077" y="787760"/>
                  </a:lnTo>
                  <a:lnTo>
                    <a:pt x="142478" y="785630"/>
                  </a:lnTo>
                  <a:lnTo>
                    <a:pt x="173302" y="759311"/>
                  </a:lnTo>
                  <a:lnTo>
                    <a:pt x="177277" y="718860"/>
                  </a:lnTo>
                  <a:lnTo>
                    <a:pt x="145887" y="660134"/>
                  </a:lnTo>
                  <a:lnTo>
                    <a:pt x="127968" y="618712"/>
                  </a:lnTo>
                  <a:lnTo>
                    <a:pt x="115070" y="575450"/>
                  </a:lnTo>
                  <a:lnTo>
                    <a:pt x="107382" y="530773"/>
                  </a:lnTo>
                  <a:lnTo>
                    <a:pt x="105105" y="484034"/>
                  </a:lnTo>
                  <a:lnTo>
                    <a:pt x="108585" y="437620"/>
                  </a:lnTo>
                  <a:lnTo>
                    <a:pt x="117721" y="392029"/>
                  </a:lnTo>
                  <a:lnTo>
                    <a:pt x="132411" y="347763"/>
                  </a:lnTo>
                  <a:lnTo>
                    <a:pt x="152556" y="305322"/>
                  </a:lnTo>
                  <a:lnTo>
                    <a:pt x="177798" y="265581"/>
                  </a:lnTo>
                  <a:lnTo>
                    <a:pt x="207589" y="229302"/>
                  </a:lnTo>
                  <a:lnTo>
                    <a:pt x="241557" y="196842"/>
                  </a:lnTo>
                  <a:lnTo>
                    <a:pt x="279330" y="168559"/>
                  </a:lnTo>
                  <a:lnTo>
                    <a:pt x="320539" y="144807"/>
                  </a:lnTo>
                  <a:lnTo>
                    <a:pt x="364372" y="126102"/>
                  </a:lnTo>
                  <a:lnTo>
                    <a:pt x="409942" y="112778"/>
                  </a:lnTo>
                  <a:lnTo>
                    <a:pt x="456736" y="104922"/>
                  </a:lnTo>
                  <a:lnTo>
                    <a:pt x="504241" y="102619"/>
                  </a:lnTo>
                  <a:lnTo>
                    <a:pt x="551945" y="105958"/>
                  </a:lnTo>
                  <a:lnTo>
                    <a:pt x="598882" y="114906"/>
                  </a:lnTo>
                  <a:lnTo>
                    <a:pt x="644128" y="129248"/>
                  </a:lnTo>
                  <a:lnTo>
                    <a:pt x="687211" y="148769"/>
                  </a:lnTo>
                  <a:lnTo>
                    <a:pt x="727659" y="173255"/>
                  </a:lnTo>
                  <a:lnTo>
                    <a:pt x="765000" y="202490"/>
                  </a:lnTo>
                  <a:lnTo>
                    <a:pt x="798452" y="235927"/>
                  </a:lnTo>
                  <a:lnTo>
                    <a:pt x="827384" y="272865"/>
                  </a:lnTo>
                  <a:lnTo>
                    <a:pt x="851530" y="312865"/>
                  </a:lnTo>
                  <a:lnTo>
                    <a:pt x="870626" y="355487"/>
                  </a:lnTo>
                  <a:lnTo>
                    <a:pt x="884406" y="400293"/>
                  </a:lnTo>
                  <a:lnTo>
                    <a:pt x="892550" y="446405"/>
                  </a:lnTo>
                  <a:lnTo>
                    <a:pt x="894941" y="492888"/>
                  </a:lnTo>
                  <a:lnTo>
                    <a:pt x="891614" y="539232"/>
                  </a:lnTo>
                  <a:lnTo>
                    <a:pt x="882608" y="584931"/>
                  </a:lnTo>
                  <a:lnTo>
                    <a:pt x="867959" y="629477"/>
                  </a:lnTo>
                  <a:lnTo>
                    <a:pt x="848554" y="670798"/>
                  </a:lnTo>
                  <a:lnTo>
                    <a:pt x="824467" y="709400"/>
                  </a:lnTo>
                  <a:lnTo>
                    <a:pt x="795995" y="744918"/>
                  </a:lnTo>
                  <a:lnTo>
                    <a:pt x="763438" y="776988"/>
                  </a:lnTo>
                  <a:lnTo>
                    <a:pt x="750054" y="793485"/>
                  </a:lnTo>
                  <a:lnTo>
                    <a:pt x="743370" y="833289"/>
                  </a:lnTo>
                  <a:lnTo>
                    <a:pt x="766127" y="866554"/>
                  </a:lnTo>
                  <a:lnTo>
                    <a:pt x="784217" y="873641"/>
                  </a:lnTo>
                  <a:lnTo>
                    <a:pt x="803386" y="873032"/>
                  </a:lnTo>
                  <a:lnTo>
                    <a:pt x="857958" y="830702"/>
                  </a:lnTo>
                  <a:lnTo>
                    <a:pt x="891034" y="794019"/>
                  </a:lnTo>
                  <a:lnTo>
                    <a:pt x="920203" y="754287"/>
                  </a:lnTo>
                  <a:lnTo>
                    <a:pt x="945229" y="711797"/>
                  </a:lnTo>
                  <a:lnTo>
                    <a:pt x="965876" y="666841"/>
                  </a:lnTo>
                  <a:lnTo>
                    <a:pt x="981827" y="619962"/>
                  </a:lnTo>
                  <a:lnTo>
                    <a:pt x="992821" y="571995"/>
                  </a:lnTo>
                  <a:lnTo>
                    <a:pt x="998830" y="523310"/>
                  </a:lnTo>
                  <a:lnTo>
                    <a:pt x="999829" y="474281"/>
                  </a:lnTo>
                  <a:lnTo>
                    <a:pt x="995791" y="425282"/>
                  </a:lnTo>
                  <a:lnTo>
                    <a:pt x="986692" y="376684"/>
                  </a:lnTo>
                  <a:lnTo>
                    <a:pt x="972630" y="329231"/>
                  </a:lnTo>
                  <a:lnTo>
                    <a:pt x="953855" y="283633"/>
                  </a:lnTo>
                  <a:lnTo>
                    <a:pt x="930561" y="240213"/>
                  </a:lnTo>
                  <a:lnTo>
                    <a:pt x="902942" y="199292"/>
                  </a:lnTo>
                  <a:lnTo>
                    <a:pt x="871194" y="161193"/>
                  </a:lnTo>
                  <a:lnTo>
                    <a:pt x="835511" y="126240"/>
                  </a:lnTo>
                  <a:lnTo>
                    <a:pt x="796403" y="94980"/>
                  </a:lnTo>
                  <a:lnTo>
                    <a:pt x="754493" y="67868"/>
                  </a:lnTo>
                  <a:lnTo>
                    <a:pt x="710128" y="45058"/>
                  </a:lnTo>
                  <a:lnTo>
                    <a:pt x="663654" y="26708"/>
                  </a:lnTo>
                  <a:lnTo>
                    <a:pt x="615417" y="12975"/>
                  </a:lnTo>
                  <a:lnTo>
                    <a:pt x="565763" y="4015"/>
                  </a:lnTo>
                  <a:lnTo>
                    <a:pt x="515433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8327053" y="1999048"/>
              <a:ext cx="979805" cy="875665"/>
            </a:xfrm>
            <a:custGeom>
              <a:avLst/>
              <a:gdLst/>
              <a:ahLst/>
              <a:cxnLst/>
              <a:rect l="l" t="t" r="r" b="b"/>
              <a:pathLst>
                <a:path w="979804" h="875664">
                  <a:moveTo>
                    <a:pt x="506885" y="0"/>
                  </a:moveTo>
                  <a:lnTo>
                    <a:pt x="457796" y="2160"/>
                  </a:lnTo>
                  <a:lnTo>
                    <a:pt x="409104" y="9035"/>
                  </a:lnTo>
                  <a:lnTo>
                    <a:pt x="361456" y="20516"/>
                  </a:lnTo>
                  <a:lnTo>
                    <a:pt x="315186" y="36487"/>
                  </a:lnTo>
                  <a:lnTo>
                    <a:pt x="270628" y="56831"/>
                  </a:lnTo>
                  <a:lnTo>
                    <a:pt x="228117" y="81434"/>
                  </a:lnTo>
                  <a:lnTo>
                    <a:pt x="188235" y="109989"/>
                  </a:lnTo>
                  <a:lnTo>
                    <a:pt x="151488" y="142099"/>
                  </a:lnTo>
                  <a:lnTo>
                    <a:pt x="118118" y="177508"/>
                  </a:lnTo>
                  <a:lnTo>
                    <a:pt x="88369" y="215961"/>
                  </a:lnTo>
                  <a:lnTo>
                    <a:pt x="62484" y="257202"/>
                  </a:lnTo>
                  <a:lnTo>
                    <a:pt x="40824" y="300689"/>
                  </a:lnTo>
                  <a:lnTo>
                    <a:pt x="23655" y="345843"/>
                  </a:lnTo>
                  <a:lnTo>
                    <a:pt x="11067" y="392326"/>
                  </a:lnTo>
                  <a:lnTo>
                    <a:pt x="3151" y="439802"/>
                  </a:lnTo>
                  <a:lnTo>
                    <a:pt x="0" y="487935"/>
                  </a:lnTo>
                  <a:lnTo>
                    <a:pt x="1679" y="536089"/>
                  </a:lnTo>
                  <a:lnTo>
                    <a:pt x="8142" y="583627"/>
                  </a:lnTo>
                  <a:lnTo>
                    <a:pt x="19305" y="630211"/>
                  </a:lnTo>
                  <a:lnTo>
                    <a:pt x="35088" y="675503"/>
                  </a:lnTo>
                  <a:lnTo>
                    <a:pt x="55410" y="719164"/>
                  </a:lnTo>
                  <a:lnTo>
                    <a:pt x="79706" y="760111"/>
                  </a:lnTo>
                  <a:lnTo>
                    <a:pt x="107853" y="798376"/>
                  </a:lnTo>
                  <a:lnTo>
                    <a:pt x="139625" y="833709"/>
                  </a:lnTo>
                  <a:lnTo>
                    <a:pt x="174802" y="865862"/>
                  </a:lnTo>
                  <a:lnTo>
                    <a:pt x="211910" y="875657"/>
                  </a:lnTo>
                  <a:lnTo>
                    <a:pt x="230107" y="868605"/>
                  </a:lnTo>
                  <a:lnTo>
                    <a:pt x="253118" y="835241"/>
                  </a:lnTo>
                  <a:lnTo>
                    <a:pt x="246546" y="795131"/>
                  </a:lnTo>
                  <a:lnTo>
                    <a:pt x="208481" y="754520"/>
                  </a:lnTo>
                  <a:lnTo>
                    <a:pt x="186088" y="728537"/>
                  </a:lnTo>
                  <a:lnTo>
                    <a:pt x="148704" y="671006"/>
                  </a:lnTo>
                  <a:lnTo>
                    <a:pt x="129189" y="627684"/>
                  </a:lnTo>
                  <a:lnTo>
                    <a:pt x="115304" y="582458"/>
                  </a:lnTo>
                  <a:lnTo>
                    <a:pt x="107175" y="535846"/>
                  </a:lnTo>
                  <a:lnTo>
                    <a:pt x="104927" y="488367"/>
                  </a:lnTo>
                  <a:lnTo>
                    <a:pt x="108632" y="440919"/>
                  </a:lnTo>
                  <a:lnTo>
                    <a:pt x="118187" y="394382"/>
                  </a:lnTo>
                  <a:lnTo>
                    <a:pt x="133450" y="349276"/>
                  </a:lnTo>
                  <a:lnTo>
                    <a:pt x="154279" y="306122"/>
                  </a:lnTo>
                  <a:lnTo>
                    <a:pt x="180323" y="265745"/>
                  </a:lnTo>
                  <a:lnTo>
                    <a:pt x="211058" y="228885"/>
                  </a:lnTo>
                  <a:lnTo>
                    <a:pt x="246112" y="195939"/>
                  </a:lnTo>
                  <a:lnTo>
                    <a:pt x="285115" y="167298"/>
                  </a:lnTo>
                  <a:lnTo>
                    <a:pt x="327343" y="143535"/>
                  </a:lnTo>
                  <a:lnTo>
                    <a:pt x="371997" y="125058"/>
                  </a:lnTo>
                  <a:lnTo>
                    <a:pt x="418558" y="112049"/>
                  </a:lnTo>
                  <a:lnTo>
                    <a:pt x="466509" y="104687"/>
                  </a:lnTo>
                  <a:lnTo>
                    <a:pt x="514955" y="103143"/>
                  </a:lnTo>
                  <a:lnTo>
                    <a:pt x="562989" y="107410"/>
                  </a:lnTo>
                  <a:lnTo>
                    <a:pt x="610068" y="117409"/>
                  </a:lnTo>
                  <a:lnTo>
                    <a:pt x="655650" y="133059"/>
                  </a:lnTo>
                  <a:lnTo>
                    <a:pt x="698871" y="154106"/>
                  </a:lnTo>
                  <a:lnTo>
                    <a:pt x="738936" y="180114"/>
                  </a:lnTo>
                  <a:lnTo>
                    <a:pt x="775411" y="210763"/>
                  </a:lnTo>
                  <a:lnTo>
                    <a:pt x="807859" y="245734"/>
                  </a:lnTo>
                  <a:lnTo>
                    <a:pt x="846377" y="302582"/>
                  </a:lnTo>
                  <a:lnTo>
                    <a:pt x="873912" y="365126"/>
                  </a:lnTo>
                  <a:lnTo>
                    <a:pt x="883970" y="383940"/>
                  </a:lnTo>
                  <a:lnTo>
                    <a:pt x="899202" y="398053"/>
                  </a:lnTo>
                  <a:lnTo>
                    <a:pt x="918051" y="405976"/>
                  </a:lnTo>
                  <a:lnTo>
                    <a:pt x="938961" y="406223"/>
                  </a:lnTo>
                  <a:lnTo>
                    <a:pt x="958241" y="398355"/>
                  </a:lnTo>
                  <a:lnTo>
                    <a:pt x="972291" y="384254"/>
                  </a:lnTo>
                  <a:lnTo>
                    <a:pt x="979432" y="365974"/>
                  </a:lnTo>
                  <a:lnTo>
                    <a:pt x="977988" y="345568"/>
                  </a:lnTo>
                  <a:lnTo>
                    <a:pt x="962190" y="301407"/>
                  </a:lnTo>
                  <a:lnTo>
                    <a:pt x="942165" y="259018"/>
                  </a:lnTo>
                  <a:lnTo>
                    <a:pt x="918049" y="218695"/>
                  </a:lnTo>
                  <a:lnTo>
                    <a:pt x="889977" y="180735"/>
                  </a:lnTo>
                  <a:lnTo>
                    <a:pt x="857533" y="144892"/>
                  </a:lnTo>
                  <a:lnTo>
                    <a:pt x="821757" y="112497"/>
                  </a:lnTo>
                  <a:lnTo>
                    <a:pt x="782931" y="83759"/>
                  </a:lnTo>
                  <a:lnTo>
                    <a:pt x="741337" y="58887"/>
                  </a:lnTo>
                  <a:lnTo>
                    <a:pt x="697255" y="38089"/>
                  </a:lnTo>
                  <a:lnTo>
                    <a:pt x="651263" y="21663"/>
                  </a:lnTo>
                  <a:lnTo>
                    <a:pt x="603970" y="9804"/>
                  </a:lnTo>
                  <a:lnTo>
                    <a:pt x="555727" y="2565"/>
                  </a:lnTo>
                  <a:lnTo>
                    <a:pt x="506885" y="0"/>
                  </a:lnTo>
                  <a:close/>
                </a:path>
              </a:pathLst>
            </a:custGeom>
            <a:solidFill>
              <a:srgbClr val="0EC02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8708529" y="2732483"/>
              <a:ext cx="246646" cy="256322"/>
            </a:xfrm>
            <a:prstGeom prst="rect">
              <a:avLst/>
            </a:prstGeom>
            <a:blipFill>
              <a:blip r:embed="rId1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7999374" y="1605406"/>
              <a:ext cx="1653539" cy="176530"/>
            </a:xfrm>
            <a:custGeom>
              <a:avLst/>
              <a:gdLst/>
              <a:ahLst/>
              <a:cxnLst/>
              <a:rect l="l" t="t" r="r" b="b"/>
              <a:pathLst>
                <a:path w="1653540" h="176530">
                  <a:moveTo>
                    <a:pt x="1653082" y="0"/>
                  </a:moveTo>
                  <a:lnTo>
                    <a:pt x="0" y="0"/>
                  </a:lnTo>
                  <a:lnTo>
                    <a:pt x="0" y="176326"/>
                  </a:lnTo>
                  <a:lnTo>
                    <a:pt x="1653082" y="176326"/>
                  </a:lnTo>
                  <a:lnTo>
                    <a:pt x="1653082" y="0"/>
                  </a:lnTo>
                  <a:close/>
                </a:path>
              </a:pathLst>
            </a:custGeom>
            <a:solidFill>
              <a:srgbClr val="1F5A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8208759" y="1663610"/>
              <a:ext cx="1388110" cy="57150"/>
            </a:xfrm>
            <a:custGeom>
              <a:avLst/>
              <a:gdLst/>
              <a:ahLst/>
              <a:cxnLst/>
              <a:rect l="l" t="t" r="r" b="b"/>
              <a:pathLst>
                <a:path w="1388109" h="57150">
                  <a:moveTo>
                    <a:pt x="1163764" y="29959"/>
                  </a:moveTo>
                  <a:lnTo>
                    <a:pt x="1161859" y="20523"/>
                  </a:lnTo>
                  <a:lnTo>
                    <a:pt x="1156665" y="12814"/>
                  </a:lnTo>
                  <a:lnTo>
                    <a:pt x="1148969" y="7620"/>
                  </a:lnTo>
                  <a:lnTo>
                    <a:pt x="1139520" y="5715"/>
                  </a:lnTo>
                  <a:lnTo>
                    <a:pt x="24244" y="5715"/>
                  </a:lnTo>
                  <a:lnTo>
                    <a:pt x="14808" y="7620"/>
                  </a:lnTo>
                  <a:lnTo>
                    <a:pt x="7112" y="12814"/>
                  </a:lnTo>
                  <a:lnTo>
                    <a:pt x="1905" y="20523"/>
                  </a:lnTo>
                  <a:lnTo>
                    <a:pt x="0" y="29959"/>
                  </a:lnTo>
                  <a:lnTo>
                    <a:pt x="1905" y="39395"/>
                  </a:lnTo>
                  <a:lnTo>
                    <a:pt x="7112" y="47104"/>
                  </a:lnTo>
                  <a:lnTo>
                    <a:pt x="14808" y="52298"/>
                  </a:lnTo>
                  <a:lnTo>
                    <a:pt x="24244" y="54203"/>
                  </a:lnTo>
                  <a:lnTo>
                    <a:pt x="1139520" y="54203"/>
                  </a:lnTo>
                  <a:lnTo>
                    <a:pt x="1148969" y="52298"/>
                  </a:lnTo>
                  <a:lnTo>
                    <a:pt x="1156665" y="47104"/>
                  </a:lnTo>
                  <a:lnTo>
                    <a:pt x="1161859" y="39395"/>
                  </a:lnTo>
                  <a:lnTo>
                    <a:pt x="1163764" y="29959"/>
                  </a:lnTo>
                  <a:close/>
                </a:path>
                <a:path w="1388109" h="57150">
                  <a:moveTo>
                    <a:pt x="1259459" y="47561"/>
                  </a:moveTo>
                  <a:lnTo>
                    <a:pt x="1237754" y="47561"/>
                  </a:lnTo>
                  <a:lnTo>
                    <a:pt x="1237754" y="3441"/>
                  </a:lnTo>
                  <a:lnTo>
                    <a:pt x="1226413" y="3441"/>
                  </a:lnTo>
                  <a:lnTo>
                    <a:pt x="1226413" y="56934"/>
                  </a:lnTo>
                  <a:lnTo>
                    <a:pt x="1259459" y="56934"/>
                  </a:lnTo>
                  <a:lnTo>
                    <a:pt x="1259459" y="47561"/>
                  </a:lnTo>
                  <a:close/>
                </a:path>
                <a:path w="1388109" h="57150">
                  <a:moveTo>
                    <a:pt x="1304683" y="16027"/>
                  </a:moveTo>
                  <a:lnTo>
                    <a:pt x="1293012" y="16027"/>
                  </a:lnTo>
                  <a:lnTo>
                    <a:pt x="1285138" y="39331"/>
                  </a:lnTo>
                  <a:lnTo>
                    <a:pt x="1284173" y="42583"/>
                  </a:lnTo>
                  <a:lnTo>
                    <a:pt x="1283614" y="45364"/>
                  </a:lnTo>
                  <a:lnTo>
                    <a:pt x="1283500" y="47713"/>
                  </a:lnTo>
                  <a:lnTo>
                    <a:pt x="1283271" y="47713"/>
                  </a:lnTo>
                  <a:lnTo>
                    <a:pt x="1283055" y="45072"/>
                  </a:lnTo>
                  <a:lnTo>
                    <a:pt x="1282509" y="42278"/>
                  </a:lnTo>
                  <a:lnTo>
                    <a:pt x="1281633" y="39331"/>
                  </a:lnTo>
                  <a:lnTo>
                    <a:pt x="1273721" y="16027"/>
                  </a:lnTo>
                  <a:lnTo>
                    <a:pt x="1262049" y="16027"/>
                  </a:lnTo>
                  <a:lnTo>
                    <a:pt x="1277645" y="56934"/>
                  </a:lnTo>
                  <a:lnTo>
                    <a:pt x="1289100" y="56934"/>
                  </a:lnTo>
                  <a:lnTo>
                    <a:pt x="1292618" y="47713"/>
                  </a:lnTo>
                  <a:lnTo>
                    <a:pt x="1304683" y="16027"/>
                  </a:lnTo>
                  <a:close/>
                </a:path>
                <a:path w="1388109" h="57150">
                  <a:moveTo>
                    <a:pt x="1321739" y="0"/>
                  </a:moveTo>
                  <a:lnTo>
                    <a:pt x="1310576" y="0"/>
                  </a:lnTo>
                  <a:lnTo>
                    <a:pt x="1310576" y="56934"/>
                  </a:lnTo>
                  <a:lnTo>
                    <a:pt x="1321739" y="56934"/>
                  </a:lnTo>
                  <a:lnTo>
                    <a:pt x="1321739" y="0"/>
                  </a:lnTo>
                  <a:close/>
                </a:path>
                <a:path w="1388109" h="57150">
                  <a:moveTo>
                    <a:pt x="1387487" y="3505"/>
                  </a:moveTo>
                  <a:lnTo>
                    <a:pt x="1349108" y="3505"/>
                  </a:lnTo>
                  <a:lnTo>
                    <a:pt x="1349108" y="13030"/>
                  </a:lnTo>
                  <a:lnTo>
                    <a:pt x="1375486" y="13030"/>
                  </a:lnTo>
                  <a:lnTo>
                    <a:pt x="1355394" y="56934"/>
                  </a:lnTo>
                  <a:lnTo>
                    <a:pt x="1367256" y="56934"/>
                  </a:lnTo>
                  <a:lnTo>
                    <a:pt x="1387487" y="10604"/>
                  </a:lnTo>
                  <a:lnTo>
                    <a:pt x="1387487" y="350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8208769" y="1669322"/>
              <a:ext cx="1163955" cy="48895"/>
            </a:xfrm>
            <a:custGeom>
              <a:avLst/>
              <a:gdLst/>
              <a:ahLst/>
              <a:cxnLst/>
              <a:rect l="l" t="t" r="r" b="b"/>
              <a:pathLst>
                <a:path w="1163954" h="48894">
                  <a:moveTo>
                    <a:pt x="0" y="24244"/>
                  </a:moveTo>
                  <a:lnTo>
                    <a:pt x="1905" y="14808"/>
                  </a:lnTo>
                  <a:lnTo>
                    <a:pt x="7102" y="7102"/>
                  </a:lnTo>
                  <a:lnTo>
                    <a:pt x="14808" y="1905"/>
                  </a:lnTo>
                  <a:lnTo>
                    <a:pt x="24244" y="0"/>
                  </a:lnTo>
                  <a:lnTo>
                    <a:pt x="1139520" y="0"/>
                  </a:lnTo>
                  <a:lnTo>
                    <a:pt x="1148960" y="1905"/>
                  </a:lnTo>
                  <a:lnTo>
                    <a:pt x="1156666" y="7102"/>
                  </a:lnTo>
                  <a:lnTo>
                    <a:pt x="1161860" y="14808"/>
                  </a:lnTo>
                  <a:lnTo>
                    <a:pt x="1163764" y="24244"/>
                  </a:lnTo>
                  <a:lnTo>
                    <a:pt x="1161860" y="33679"/>
                  </a:lnTo>
                  <a:lnTo>
                    <a:pt x="1156666" y="41386"/>
                  </a:lnTo>
                  <a:lnTo>
                    <a:pt x="1148960" y="46582"/>
                  </a:lnTo>
                  <a:lnTo>
                    <a:pt x="1139520" y="48488"/>
                  </a:lnTo>
                  <a:lnTo>
                    <a:pt x="24244" y="48488"/>
                  </a:lnTo>
                  <a:lnTo>
                    <a:pt x="14808" y="46582"/>
                  </a:lnTo>
                  <a:lnTo>
                    <a:pt x="7102" y="41386"/>
                  </a:lnTo>
                  <a:lnTo>
                    <a:pt x="1905" y="33679"/>
                  </a:lnTo>
                  <a:lnTo>
                    <a:pt x="0" y="24244"/>
                  </a:lnTo>
                </a:path>
              </a:pathLst>
            </a:custGeom>
            <a:ln w="440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8210973" y="1671519"/>
              <a:ext cx="921385" cy="44450"/>
            </a:xfrm>
            <a:custGeom>
              <a:avLst/>
              <a:gdLst/>
              <a:ahLst/>
              <a:cxnLst/>
              <a:rect l="l" t="t" r="r" b="b"/>
              <a:pathLst>
                <a:path w="921384" h="44450">
                  <a:moveTo>
                    <a:pt x="899274" y="0"/>
                  </a:moveTo>
                  <a:lnTo>
                    <a:pt x="22047" y="0"/>
                  </a:lnTo>
                  <a:lnTo>
                    <a:pt x="13464" y="1732"/>
                  </a:lnTo>
                  <a:lnTo>
                    <a:pt x="6456" y="6456"/>
                  </a:lnTo>
                  <a:lnTo>
                    <a:pt x="1732" y="13464"/>
                  </a:lnTo>
                  <a:lnTo>
                    <a:pt x="0" y="22047"/>
                  </a:lnTo>
                  <a:lnTo>
                    <a:pt x="1732" y="30622"/>
                  </a:lnTo>
                  <a:lnTo>
                    <a:pt x="6456" y="37626"/>
                  </a:lnTo>
                  <a:lnTo>
                    <a:pt x="13464" y="42349"/>
                  </a:lnTo>
                  <a:lnTo>
                    <a:pt x="22047" y="44081"/>
                  </a:lnTo>
                  <a:lnTo>
                    <a:pt x="899274" y="44081"/>
                  </a:lnTo>
                  <a:lnTo>
                    <a:pt x="907857" y="42349"/>
                  </a:lnTo>
                  <a:lnTo>
                    <a:pt x="914865" y="37626"/>
                  </a:lnTo>
                  <a:lnTo>
                    <a:pt x="919589" y="30622"/>
                  </a:lnTo>
                  <a:lnTo>
                    <a:pt x="921321" y="22047"/>
                  </a:lnTo>
                  <a:lnTo>
                    <a:pt x="919589" y="13464"/>
                  </a:lnTo>
                  <a:lnTo>
                    <a:pt x="914865" y="6456"/>
                  </a:lnTo>
                  <a:lnTo>
                    <a:pt x="907857" y="1732"/>
                  </a:lnTo>
                  <a:lnTo>
                    <a:pt x="899274" y="0"/>
                  </a:lnTo>
                  <a:close/>
                </a:path>
              </a:pathLst>
            </a:custGeom>
            <a:solidFill>
              <a:srgbClr val="0EC02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8053371" y="1667046"/>
              <a:ext cx="93980" cy="53975"/>
            </a:xfrm>
            <a:custGeom>
              <a:avLst/>
              <a:gdLst/>
              <a:ahLst/>
              <a:cxnLst/>
              <a:rect l="l" t="t" r="r" b="b"/>
              <a:pathLst>
                <a:path w="93979" h="53975">
                  <a:moveTo>
                    <a:pt x="13652" y="0"/>
                  </a:moveTo>
                  <a:lnTo>
                    <a:pt x="1143" y="0"/>
                  </a:lnTo>
                  <a:lnTo>
                    <a:pt x="17754" y="25895"/>
                  </a:lnTo>
                  <a:lnTo>
                    <a:pt x="0" y="53492"/>
                  </a:lnTo>
                  <a:lnTo>
                    <a:pt x="12153" y="53492"/>
                  </a:lnTo>
                  <a:lnTo>
                    <a:pt x="24587" y="33261"/>
                  </a:lnTo>
                  <a:lnTo>
                    <a:pt x="36433" y="33261"/>
                  </a:lnTo>
                  <a:lnTo>
                    <a:pt x="31915" y="26517"/>
                  </a:lnTo>
                  <a:lnTo>
                    <a:pt x="36522" y="19240"/>
                  </a:lnTo>
                  <a:lnTo>
                    <a:pt x="25184" y="19240"/>
                  </a:lnTo>
                  <a:lnTo>
                    <a:pt x="13652" y="0"/>
                  </a:lnTo>
                  <a:close/>
                </a:path>
                <a:path w="93979" h="53975">
                  <a:moveTo>
                    <a:pt x="36433" y="33261"/>
                  </a:moveTo>
                  <a:lnTo>
                    <a:pt x="24587" y="33261"/>
                  </a:lnTo>
                  <a:lnTo>
                    <a:pt x="37033" y="53492"/>
                  </a:lnTo>
                  <a:lnTo>
                    <a:pt x="49987" y="53492"/>
                  </a:lnTo>
                  <a:lnTo>
                    <a:pt x="36433" y="33261"/>
                  </a:lnTo>
                  <a:close/>
                </a:path>
                <a:path w="93979" h="53975">
                  <a:moveTo>
                    <a:pt x="48704" y="0"/>
                  </a:moveTo>
                  <a:lnTo>
                    <a:pt x="36487" y="0"/>
                  </a:lnTo>
                  <a:lnTo>
                    <a:pt x="25184" y="19240"/>
                  </a:lnTo>
                  <a:lnTo>
                    <a:pt x="36522" y="19240"/>
                  </a:lnTo>
                  <a:lnTo>
                    <a:pt x="48704" y="0"/>
                  </a:lnTo>
                  <a:close/>
                </a:path>
                <a:path w="93979" h="53975">
                  <a:moveTo>
                    <a:pt x="80302" y="0"/>
                  </a:moveTo>
                  <a:lnTo>
                    <a:pt x="56718" y="0"/>
                  </a:lnTo>
                  <a:lnTo>
                    <a:pt x="56718" y="53492"/>
                  </a:lnTo>
                  <a:lnTo>
                    <a:pt x="68059" y="53492"/>
                  </a:lnTo>
                  <a:lnTo>
                    <a:pt x="68059" y="34467"/>
                  </a:lnTo>
                  <a:lnTo>
                    <a:pt x="79565" y="34467"/>
                  </a:lnTo>
                  <a:lnTo>
                    <a:pt x="84670" y="32943"/>
                  </a:lnTo>
                  <a:lnTo>
                    <a:pt x="91871" y="26835"/>
                  </a:lnTo>
                  <a:lnTo>
                    <a:pt x="92554" y="25171"/>
                  </a:lnTo>
                  <a:lnTo>
                    <a:pt x="68059" y="25171"/>
                  </a:lnTo>
                  <a:lnTo>
                    <a:pt x="68059" y="9296"/>
                  </a:lnTo>
                  <a:lnTo>
                    <a:pt x="92926" y="9296"/>
                  </a:lnTo>
                  <a:lnTo>
                    <a:pt x="91986" y="6984"/>
                  </a:lnTo>
                  <a:lnTo>
                    <a:pt x="88595" y="4203"/>
                  </a:lnTo>
                  <a:lnTo>
                    <a:pt x="85229" y="1396"/>
                  </a:lnTo>
                  <a:lnTo>
                    <a:pt x="80302" y="0"/>
                  </a:lnTo>
                  <a:close/>
                </a:path>
                <a:path w="93979" h="53975">
                  <a:moveTo>
                    <a:pt x="92926" y="9296"/>
                  </a:moveTo>
                  <a:lnTo>
                    <a:pt x="76327" y="9296"/>
                  </a:lnTo>
                  <a:lnTo>
                    <a:pt x="78587" y="9918"/>
                  </a:lnTo>
                  <a:lnTo>
                    <a:pt x="81495" y="12458"/>
                  </a:lnTo>
                  <a:lnTo>
                    <a:pt x="82219" y="14427"/>
                  </a:lnTo>
                  <a:lnTo>
                    <a:pt x="82219" y="19723"/>
                  </a:lnTo>
                  <a:lnTo>
                    <a:pt x="81356" y="21729"/>
                  </a:lnTo>
                  <a:lnTo>
                    <a:pt x="77889" y="24485"/>
                  </a:lnTo>
                  <a:lnTo>
                    <a:pt x="75285" y="25171"/>
                  </a:lnTo>
                  <a:lnTo>
                    <a:pt x="92554" y="25171"/>
                  </a:lnTo>
                  <a:lnTo>
                    <a:pt x="93675" y="22440"/>
                  </a:lnTo>
                  <a:lnTo>
                    <a:pt x="93675" y="11137"/>
                  </a:lnTo>
                  <a:lnTo>
                    <a:pt x="92926" y="9296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4" name="object 34"/>
          <p:cNvGrpSpPr/>
          <p:nvPr/>
        </p:nvGrpSpPr>
        <p:grpSpPr>
          <a:xfrm>
            <a:off x="459014" y="3565989"/>
            <a:ext cx="6344920" cy="1224280"/>
            <a:chOff x="459014" y="3565989"/>
            <a:chExt cx="6344920" cy="1224280"/>
          </a:xfrm>
        </p:grpSpPr>
        <p:sp>
          <p:nvSpPr>
            <p:cNvPr id="35" name="object 35"/>
            <p:cNvSpPr/>
            <p:nvPr/>
          </p:nvSpPr>
          <p:spPr>
            <a:xfrm>
              <a:off x="459014" y="3625818"/>
              <a:ext cx="6344577" cy="1058024"/>
            </a:xfrm>
            <a:prstGeom prst="rect">
              <a:avLst/>
            </a:prstGeom>
            <a:blipFill>
              <a:blip r:embed="rId1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470753" y="3570224"/>
              <a:ext cx="5765165" cy="1216025"/>
            </a:xfrm>
            <a:custGeom>
              <a:avLst/>
              <a:gdLst/>
              <a:ahLst/>
              <a:cxnLst/>
              <a:rect l="l" t="t" r="r" b="b"/>
              <a:pathLst>
                <a:path w="5765165" h="1216025">
                  <a:moveTo>
                    <a:pt x="1293418" y="11331"/>
                  </a:moveTo>
                  <a:lnTo>
                    <a:pt x="567599" y="0"/>
                  </a:lnTo>
                  <a:lnTo>
                    <a:pt x="190928" y="47172"/>
                  </a:lnTo>
                  <a:lnTo>
                    <a:pt x="42148" y="198703"/>
                  </a:lnTo>
                  <a:lnTo>
                    <a:pt x="0" y="500446"/>
                  </a:lnTo>
                  <a:lnTo>
                    <a:pt x="87137" y="805359"/>
                  </a:lnTo>
                  <a:lnTo>
                    <a:pt x="316855" y="966380"/>
                  </a:lnTo>
                  <a:lnTo>
                    <a:pt x="553883" y="1029366"/>
                  </a:lnTo>
                  <a:lnTo>
                    <a:pt x="662952" y="1040171"/>
                  </a:lnTo>
                  <a:lnTo>
                    <a:pt x="2837571" y="1180680"/>
                  </a:lnTo>
                  <a:lnTo>
                    <a:pt x="4093919" y="1215512"/>
                  </a:lnTo>
                  <a:lnTo>
                    <a:pt x="4910324" y="1133859"/>
                  </a:lnTo>
                  <a:lnTo>
                    <a:pt x="5765114" y="924918"/>
                  </a:lnTo>
                </a:path>
              </a:pathLst>
            </a:custGeom>
            <a:ln w="8470">
              <a:solidFill>
                <a:srgbClr val="1E5BF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7" name="object 37"/>
          <p:cNvSpPr/>
          <p:nvPr/>
        </p:nvSpPr>
        <p:spPr>
          <a:xfrm>
            <a:off x="5816612" y="3073412"/>
            <a:ext cx="1643380" cy="861694"/>
          </a:xfrm>
          <a:custGeom>
            <a:avLst/>
            <a:gdLst/>
            <a:ahLst/>
            <a:cxnLst/>
            <a:rect l="l" t="t" r="r" b="b"/>
            <a:pathLst>
              <a:path w="1643379" h="861695">
                <a:moveTo>
                  <a:pt x="1642973" y="726122"/>
                </a:moveTo>
                <a:lnTo>
                  <a:pt x="1628597" y="693127"/>
                </a:lnTo>
                <a:lnTo>
                  <a:pt x="1625384" y="689673"/>
                </a:lnTo>
                <a:lnTo>
                  <a:pt x="1617840" y="684149"/>
                </a:lnTo>
                <a:lnTo>
                  <a:pt x="1613293" y="682523"/>
                </a:lnTo>
                <a:lnTo>
                  <a:pt x="1606016" y="677710"/>
                </a:lnTo>
                <a:lnTo>
                  <a:pt x="1594586" y="669874"/>
                </a:lnTo>
                <a:lnTo>
                  <a:pt x="1590967" y="667092"/>
                </a:lnTo>
                <a:lnTo>
                  <a:pt x="1583486" y="661720"/>
                </a:lnTo>
                <a:lnTo>
                  <a:pt x="1579816" y="659028"/>
                </a:lnTo>
                <a:lnTo>
                  <a:pt x="1572501" y="653491"/>
                </a:lnTo>
                <a:lnTo>
                  <a:pt x="1569427" y="650036"/>
                </a:lnTo>
                <a:lnTo>
                  <a:pt x="1562265" y="644372"/>
                </a:lnTo>
                <a:lnTo>
                  <a:pt x="1558150" y="642226"/>
                </a:lnTo>
                <a:lnTo>
                  <a:pt x="1551101" y="636422"/>
                </a:lnTo>
                <a:lnTo>
                  <a:pt x="1547533" y="633590"/>
                </a:lnTo>
                <a:lnTo>
                  <a:pt x="1540598" y="627646"/>
                </a:lnTo>
                <a:lnTo>
                  <a:pt x="1537500" y="624281"/>
                </a:lnTo>
                <a:lnTo>
                  <a:pt x="1530667" y="618236"/>
                </a:lnTo>
                <a:lnTo>
                  <a:pt x="1527352" y="615111"/>
                </a:lnTo>
                <a:lnTo>
                  <a:pt x="1520621" y="608965"/>
                </a:lnTo>
                <a:lnTo>
                  <a:pt x="1510665" y="599605"/>
                </a:lnTo>
                <a:lnTo>
                  <a:pt x="1507617" y="596226"/>
                </a:lnTo>
                <a:lnTo>
                  <a:pt x="1501051" y="589902"/>
                </a:lnTo>
                <a:lnTo>
                  <a:pt x="1497520" y="587006"/>
                </a:lnTo>
                <a:lnTo>
                  <a:pt x="1491043" y="580605"/>
                </a:lnTo>
                <a:lnTo>
                  <a:pt x="1487589" y="577608"/>
                </a:lnTo>
                <a:lnTo>
                  <a:pt x="1481175" y="571144"/>
                </a:lnTo>
                <a:lnTo>
                  <a:pt x="1478381" y="567499"/>
                </a:lnTo>
                <a:lnTo>
                  <a:pt x="1472031" y="560959"/>
                </a:lnTo>
                <a:lnTo>
                  <a:pt x="1468424" y="558114"/>
                </a:lnTo>
                <a:lnTo>
                  <a:pt x="1462227" y="551599"/>
                </a:lnTo>
                <a:lnTo>
                  <a:pt x="1458861" y="549211"/>
                </a:lnTo>
                <a:lnTo>
                  <a:pt x="1447228" y="544068"/>
                </a:lnTo>
                <a:lnTo>
                  <a:pt x="1438897" y="543864"/>
                </a:lnTo>
                <a:lnTo>
                  <a:pt x="1434833" y="545592"/>
                </a:lnTo>
                <a:lnTo>
                  <a:pt x="1427073" y="548576"/>
                </a:lnTo>
                <a:lnTo>
                  <a:pt x="1410296" y="580605"/>
                </a:lnTo>
                <a:lnTo>
                  <a:pt x="1410462" y="584314"/>
                </a:lnTo>
                <a:lnTo>
                  <a:pt x="1413446" y="592061"/>
                </a:lnTo>
                <a:lnTo>
                  <a:pt x="1415745" y="595833"/>
                </a:lnTo>
                <a:lnTo>
                  <a:pt x="1421980" y="602386"/>
                </a:lnTo>
                <a:lnTo>
                  <a:pt x="1425308" y="605586"/>
                </a:lnTo>
                <a:lnTo>
                  <a:pt x="1431747" y="612216"/>
                </a:lnTo>
                <a:lnTo>
                  <a:pt x="1434757" y="615734"/>
                </a:lnTo>
                <a:lnTo>
                  <a:pt x="1441259" y="622300"/>
                </a:lnTo>
                <a:lnTo>
                  <a:pt x="1445145" y="624941"/>
                </a:lnTo>
                <a:lnTo>
                  <a:pt x="1451711" y="631444"/>
                </a:lnTo>
                <a:lnTo>
                  <a:pt x="1454632" y="635050"/>
                </a:lnTo>
                <a:lnTo>
                  <a:pt x="1461274" y="641477"/>
                </a:lnTo>
                <a:lnTo>
                  <a:pt x="1465199" y="644055"/>
                </a:lnTo>
                <a:lnTo>
                  <a:pt x="1471917" y="650392"/>
                </a:lnTo>
                <a:lnTo>
                  <a:pt x="1474711" y="654164"/>
                </a:lnTo>
                <a:lnTo>
                  <a:pt x="1481518" y="660412"/>
                </a:lnTo>
                <a:lnTo>
                  <a:pt x="1485176" y="663244"/>
                </a:lnTo>
                <a:lnTo>
                  <a:pt x="1492072" y="669404"/>
                </a:lnTo>
                <a:lnTo>
                  <a:pt x="1495806" y="672147"/>
                </a:lnTo>
                <a:lnTo>
                  <a:pt x="1502791" y="678205"/>
                </a:lnTo>
                <a:lnTo>
                  <a:pt x="1506118" y="681405"/>
                </a:lnTo>
                <a:lnTo>
                  <a:pt x="1511477" y="685914"/>
                </a:lnTo>
                <a:lnTo>
                  <a:pt x="1361973" y="657923"/>
                </a:lnTo>
                <a:lnTo>
                  <a:pt x="1353223" y="655447"/>
                </a:lnTo>
                <a:lnTo>
                  <a:pt x="1217066" y="623100"/>
                </a:lnTo>
                <a:lnTo>
                  <a:pt x="1208493" y="619988"/>
                </a:lnTo>
                <a:lnTo>
                  <a:pt x="1188313" y="614438"/>
                </a:lnTo>
                <a:lnTo>
                  <a:pt x="1178534" y="612584"/>
                </a:lnTo>
                <a:lnTo>
                  <a:pt x="1149527" y="603872"/>
                </a:lnTo>
                <a:lnTo>
                  <a:pt x="1139317" y="601446"/>
                </a:lnTo>
                <a:lnTo>
                  <a:pt x="1073683" y="581710"/>
                </a:lnTo>
                <a:lnTo>
                  <a:pt x="1065314" y="578078"/>
                </a:lnTo>
                <a:lnTo>
                  <a:pt x="1057973" y="575729"/>
                </a:lnTo>
                <a:lnTo>
                  <a:pt x="1047965" y="573417"/>
                </a:lnTo>
                <a:lnTo>
                  <a:pt x="1039774" y="569607"/>
                </a:lnTo>
                <a:lnTo>
                  <a:pt x="1032281" y="567143"/>
                </a:lnTo>
                <a:lnTo>
                  <a:pt x="1021257" y="564362"/>
                </a:lnTo>
                <a:lnTo>
                  <a:pt x="1006348" y="558863"/>
                </a:lnTo>
                <a:lnTo>
                  <a:pt x="996784" y="556501"/>
                </a:lnTo>
                <a:lnTo>
                  <a:pt x="983297" y="551789"/>
                </a:lnTo>
                <a:lnTo>
                  <a:pt x="975017" y="547954"/>
                </a:lnTo>
                <a:lnTo>
                  <a:pt x="902665" y="521525"/>
                </a:lnTo>
                <a:lnTo>
                  <a:pt x="878801" y="512483"/>
                </a:lnTo>
                <a:lnTo>
                  <a:pt x="869315" y="509663"/>
                </a:lnTo>
                <a:lnTo>
                  <a:pt x="856018" y="504355"/>
                </a:lnTo>
                <a:lnTo>
                  <a:pt x="847915" y="500189"/>
                </a:lnTo>
                <a:lnTo>
                  <a:pt x="841336" y="497535"/>
                </a:lnTo>
                <a:lnTo>
                  <a:pt x="830910" y="493966"/>
                </a:lnTo>
                <a:lnTo>
                  <a:pt x="822845" y="489737"/>
                </a:lnTo>
                <a:lnTo>
                  <a:pt x="743305" y="456272"/>
                </a:lnTo>
                <a:lnTo>
                  <a:pt x="735291" y="451967"/>
                </a:lnTo>
                <a:lnTo>
                  <a:pt x="716102" y="443357"/>
                </a:lnTo>
                <a:lnTo>
                  <a:pt x="707034" y="440334"/>
                </a:lnTo>
                <a:lnTo>
                  <a:pt x="680300" y="426669"/>
                </a:lnTo>
                <a:lnTo>
                  <a:pt x="642861" y="408457"/>
                </a:lnTo>
                <a:lnTo>
                  <a:pt x="632955" y="404571"/>
                </a:lnTo>
                <a:lnTo>
                  <a:pt x="625208" y="399808"/>
                </a:lnTo>
                <a:lnTo>
                  <a:pt x="582028" y="377875"/>
                </a:lnTo>
                <a:lnTo>
                  <a:pt x="572795" y="374142"/>
                </a:lnTo>
                <a:lnTo>
                  <a:pt x="565645" y="369011"/>
                </a:lnTo>
                <a:lnTo>
                  <a:pt x="558076" y="364972"/>
                </a:lnTo>
                <a:lnTo>
                  <a:pt x="549224" y="361454"/>
                </a:lnTo>
                <a:lnTo>
                  <a:pt x="522922" y="346735"/>
                </a:lnTo>
                <a:lnTo>
                  <a:pt x="513092" y="341807"/>
                </a:lnTo>
                <a:lnTo>
                  <a:pt x="505790" y="336499"/>
                </a:lnTo>
                <a:lnTo>
                  <a:pt x="475284" y="318960"/>
                </a:lnTo>
                <a:lnTo>
                  <a:pt x="465759" y="314515"/>
                </a:lnTo>
                <a:lnTo>
                  <a:pt x="458355" y="309232"/>
                </a:lnTo>
                <a:lnTo>
                  <a:pt x="452031" y="305498"/>
                </a:lnTo>
                <a:lnTo>
                  <a:pt x="443153" y="301167"/>
                </a:lnTo>
                <a:lnTo>
                  <a:pt x="430568" y="293700"/>
                </a:lnTo>
                <a:lnTo>
                  <a:pt x="423189" y="288391"/>
                </a:lnTo>
                <a:lnTo>
                  <a:pt x="417220" y="284746"/>
                </a:lnTo>
                <a:lnTo>
                  <a:pt x="408330" y="280149"/>
                </a:lnTo>
                <a:lnTo>
                  <a:pt x="396519" y="272669"/>
                </a:lnTo>
                <a:lnTo>
                  <a:pt x="389648" y="266992"/>
                </a:lnTo>
                <a:lnTo>
                  <a:pt x="337489" y="233730"/>
                </a:lnTo>
                <a:lnTo>
                  <a:pt x="328688" y="228612"/>
                </a:lnTo>
                <a:lnTo>
                  <a:pt x="313956" y="218287"/>
                </a:lnTo>
                <a:lnTo>
                  <a:pt x="309524" y="214718"/>
                </a:lnTo>
                <a:lnTo>
                  <a:pt x="294474" y="204901"/>
                </a:lnTo>
                <a:lnTo>
                  <a:pt x="287477" y="199097"/>
                </a:lnTo>
                <a:lnTo>
                  <a:pt x="270560" y="186918"/>
                </a:lnTo>
                <a:lnTo>
                  <a:pt x="262166" y="181978"/>
                </a:lnTo>
                <a:lnTo>
                  <a:pt x="227279" y="155206"/>
                </a:lnTo>
                <a:lnTo>
                  <a:pt x="218808" y="149606"/>
                </a:lnTo>
                <a:lnTo>
                  <a:pt x="204012" y="138226"/>
                </a:lnTo>
                <a:lnTo>
                  <a:pt x="163283" y="105079"/>
                </a:lnTo>
                <a:lnTo>
                  <a:pt x="154444" y="98831"/>
                </a:lnTo>
                <a:lnTo>
                  <a:pt x="148005" y="92468"/>
                </a:lnTo>
                <a:lnTo>
                  <a:pt x="131940" y="79006"/>
                </a:lnTo>
                <a:lnTo>
                  <a:pt x="124129" y="73545"/>
                </a:lnTo>
                <a:lnTo>
                  <a:pt x="102628" y="53162"/>
                </a:lnTo>
                <a:lnTo>
                  <a:pt x="82499" y="35547"/>
                </a:lnTo>
                <a:lnTo>
                  <a:pt x="58559" y="12573"/>
                </a:lnTo>
                <a:lnTo>
                  <a:pt x="56400" y="10274"/>
                </a:lnTo>
                <a:lnTo>
                  <a:pt x="45834" y="2768"/>
                </a:lnTo>
                <a:lnTo>
                  <a:pt x="33616" y="0"/>
                </a:lnTo>
                <a:lnTo>
                  <a:pt x="21272" y="2019"/>
                </a:lnTo>
                <a:lnTo>
                  <a:pt x="10248" y="8864"/>
                </a:lnTo>
                <a:lnTo>
                  <a:pt x="2755" y="19431"/>
                </a:lnTo>
                <a:lnTo>
                  <a:pt x="0" y="31648"/>
                </a:lnTo>
                <a:lnTo>
                  <a:pt x="2006" y="43992"/>
                </a:lnTo>
                <a:lnTo>
                  <a:pt x="8839" y="55016"/>
                </a:lnTo>
                <a:lnTo>
                  <a:pt x="42037" y="87096"/>
                </a:lnTo>
                <a:lnTo>
                  <a:pt x="64198" y="106667"/>
                </a:lnTo>
                <a:lnTo>
                  <a:pt x="68427" y="110947"/>
                </a:lnTo>
                <a:lnTo>
                  <a:pt x="84442" y="125539"/>
                </a:lnTo>
                <a:lnTo>
                  <a:pt x="92646" y="131305"/>
                </a:lnTo>
                <a:lnTo>
                  <a:pt x="106197" y="142938"/>
                </a:lnTo>
                <a:lnTo>
                  <a:pt x="110629" y="147307"/>
                </a:lnTo>
                <a:lnTo>
                  <a:pt x="116484" y="152146"/>
                </a:lnTo>
                <a:lnTo>
                  <a:pt x="124904" y="158026"/>
                </a:lnTo>
                <a:lnTo>
                  <a:pt x="172504" y="196570"/>
                </a:lnTo>
                <a:lnTo>
                  <a:pt x="182079" y="203695"/>
                </a:lnTo>
                <a:lnTo>
                  <a:pt x="191820" y="210223"/>
                </a:lnTo>
                <a:lnTo>
                  <a:pt x="198907" y="216179"/>
                </a:lnTo>
                <a:lnTo>
                  <a:pt x="227101" y="237197"/>
                </a:lnTo>
                <a:lnTo>
                  <a:pt x="235750" y="242277"/>
                </a:lnTo>
                <a:lnTo>
                  <a:pt x="252323" y="254762"/>
                </a:lnTo>
                <a:lnTo>
                  <a:pt x="254914" y="256908"/>
                </a:lnTo>
                <a:lnTo>
                  <a:pt x="270497" y="267119"/>
                </a:lnTo>
                <a:lnTo>
                  <a:pt x="277723" y="272935"/>
                </a:lnTo>
                <a:lnTo>
                  <a:pt x="295173" y="284746"/>
                </a:lnTo>
                <a:lnTo>
                  <a:pt x="304177" y="289979"/>
                </a:lnTo>
                <a:lnTo>
                  <a:pt x="341757" y="314426"/>
                </a:lnTo>
                <a:lnTo>
                  <a:pt x="351396" y="320078"/>
                </a:lnTo>
                <a:lnTo>
                  <a:pt x="358406" y="325869"/>
                </a:lnTo>
                <a:lnTo>
                  <a:pt x="377088" y="337591"/>
                </a:lnTo>
                <a:lnTo>
                  <a:pt x="387057" y="342823"/>
                </a:lnTo>
                <a:lnTo>
                  <a:pt x="394576" y="348234"/>
                </a:lnTo>
                <a:lnTo>
                  <a:pt x="412902" y="359156"/>
                </a:lnTo>
                <a:lnTo>
                  <a:pt x="422719" y="364007"/>
                </a:lnTo>
                <a:lnTo>
                  <a:pt x="430263" y="369392"/>
                </a:lnTo>
                <a:lnTo>
                  <a:pt x="437057" y="373367"/>
                </a:lnTo>
                <a:lnTo>
                  <a:pt x="446049" y="377456"/>
                </a:lnTo>
                <a:lnTo>
                  <a:pt x="470522" y="391579"/>
                </a:lnTo>
                <a:lnTo>
                  <a:pt x="477964" y="396976"/>
                </a:lnTo>
                <a:lnTo>
                  <a:pt x="522033" y="420966"/>
                </a:lnTo>
                <a:lnTo>
                  <a:pt x="531406" y="424802"/>
                </a:lnTo>
                <a:lnTo>
                  <a:pt x="538683" y="430022"/>
                </a:lnTo>
                <a:lnTo>
                  <a:pt x="546455" y="434111"/>
                </a:lnTo>
                <a:lnTo>
                  <a:pt x="555523" y="437667"/>
                </a:lnTo>
                <a:lnTo>
                  <a:pt x="594753" y="457708"/>
                </a:lnTo>
                <a:lnTo>
                  <a:pt x="601294" y="461733"/>
                </a:lnTo>
                <a:lnTo>
                  <a:pt x="608215" y="465162"/>
                </a:lnTo>
                <a:lnTo>
                  <a:pt x="617524" y="468757"/>
                </a:lnTo>
                <a:lnTo>
                  <a:pt x="645058" y="482625"/>
                </a:lnTo>
                <a:lnTo>
                  <a:pt x="655942" y="487375"/>
                </a:lnTo>
                <a:lnTo>
                  <a:pt x="663981" y="491921"/>
                </a:lnTo>
                <a:lnTo>
                  <a:pt x="683475" y="501370"/>
                </a:lnTo>
                <a:lnTo>
                  <a:pt x="692721" y="504444"/>
                </a:lnTo>
                <a:lnTo>
                  <a:pt x="709345" y="512140"/>
                </a:lnTo>
                <a:lnTo>
                  <a:pt x="714527" y="514921"/>
                </a:lnTo>
                <a:lnTo>
                  <a:pt x="784440" y="545007"/>
                </a:lnTo>
                <a:lnTo>
                  <a:pt x="795147" y="548932"/>
                </a:lnTo>
                <a:lnTo>
                  <a:pt x="803338" y="553237"/>
                </a:lnTo>
                <a:lnTo>
                  <a:pt x="810145" y="556006"/>
                </a:lnTo>
                <a:lnTo>
                  <a:pt x="820712" y="559612"/>
                </a:lnTo>
                <a:lnTo>
                  <a:pt x="828954" y="563854"/>
                </a:lnTo>
                <a:lnTo>
                  <a:pt x="849020" y="571830"/>
                </a:lnTo>
                <a:lnTo>
                  <a:pt x="858685" y="574700"/>
                </a:lnTo>
                <a:lnTo>
                  <a:pt x="876503" y="581342"/>
                </a:lnTo>
                <a:lnTo>
                  <a:pt x="950404" y="608507"/>
                </a:lnTo>
                <a:lnTo>
                  <a:pt x="958811" y="612394"/>
                </a:lnTo>
                <a:lnTo>
                  <a:pt x="979284" y="619518"/>
                </a:lnTo>
                <a:lnTo>
                  <a:pt x="990371" y="622376"/>
                </a:lnTo>
                <a:lnTo>
                  <a:pt x="1005649" y="627976"/>
                </a:lnTo>
                <a:lnTo>
                  <a:pt x="1015860" y="630491"/>
                </a:lnTo>
                <a:lnTo>
                  <a:pt x="1024191" y="634352"/>
                </a:lnTo>
                <a:lnTo>
                  <a:pt x="1031989" y="636879"/>
                </a:lnTo>
                <a:lnTo>
                  <a:pt x="1042327" y="639267"/>
                </a:lnTo>
                <a:lnTo>
                  <a:pt x="1050823" y="642962"/>
                </a:lnTo>
                <a:lnTo>
                  <a:pt x="1124216" y="665035"/>
                </a:lnTo>
                <a:lnTo>
                  <a:pt x="1164742" y="676503"/>
                </a:lnTo>
                <a:lnTo>
                  <a:pt x="1174686" y="678395"/>
                </a:lnTo>
                <a:lnTo>
                  <a:pt x="1191755" y="683374"/>
                </a:lnTo>
                <a:lnTo>
                  <a:pt x="1197533" y="685469"/>
                </a:lnTo>
                <a:lnTo>
                  <a:pt x="1204468" y="687298"/>
                </a:lnTo>
                <a:lnTo>
                  <a:pt x="1284833" y="707263"/>
                </a:lnTo>
                <a:lnTo>
                  <a:pt x="1340739" y="719759"/>
                </a:lnTo>
                <a:lnTo>
                  <a:pt x="1346212" y="721309"/>
                </a:lnTo>
                <a:lnTo>
                  <a:pt x="1379677" y="728345"/>
                </a:lnTo>
                <a:lnTo>
                  <a:pt x="1474749" y="746721"/>
                </a:lnTo>
                <a:lnTo>
                  <a:pt x="1519593" y="753833"/>
                </a:lnTo>
                <a:lnTo>
                  <a:pt x="1517942" y="754761"/>
                </a:lnTo>
                <a:lnTo>
                  <a:pt x="1506423" y="760907"/>
                </a:lnTo>
                <a:lnTo>
                  <a:pt x="1502651" y="763168"/>
                </a:lnTo>
                <a:lnTo>
                  <a:pt x="1494802" y="767168"/>
                </a:lnTo>
                <a:lnTo>
                  <a:pt x="1491145" y="769696"/>
                </a:lnTo>
                <a:lnTo>
                  <a:pt x="1483207" y="773518"/>
                </a:lnTo>
                <a:lnTo>
                  <a:pt x="1479118" y="775195"/>
                </a:lnTo>
                <a:lnTo>
                  <a:pt x="1471079" y="778814"/>
                </a:lnTo>
                <a:lnTo>
                  <a:pt x="1466773" y="779945"/>
                </a:lnTo>
                <a:lnTo>
                  <a:pt x="1458620" y="783323"/>
                </a:lnTo>
                <a:lnTo>
                  <a:pt x="1454607" y="785101"/>
                </a:lnTo>
                <a:lnTo>
                  <a:pt x="1446314" y="788200"/>
                </a:lnTo>
                <a:lnTo>
                  <a:pt x="1408442" y="798182"/>
                </a:lnTo>
                <a:lnTo>
                  <a:pt x="1404277" y="798944"/>
                </a:lnTo>
                <a:lnTo>
                  <a:pt x="1384401" y="825855"/>
                </a:lnTo>
                <a:lnTo>
                  <a:pt x="1384477" y="828268"/>
                </a:lnTo>
                <a:lnTo>
                  <a:pt x="1407007" y="860056"/>
                </a:lnTo>
                <a:lnTo>
                  <a:pt x="1413065" y="861339"/>
                </a:lnTo>
                <a:lnTo>
                  <a:pt x="1422704" y="860285"/>
                </a:lnTo>
                <a:lnTo>
                  <a:pt x="1436141" y="857567"/>
                </a:lnTo>
                <a:lnTo>
                  <a:pt x="1440662" y="857770"/>
                </a:lnTo>
                <a:lnTo>
                  <a:pt x="1441424" y="857567"/>
                </a:lnTo>
                <a:lnTo>
                  <a:pt x="1449298" y="855459"/>
                </a:lnTo>
                <a:lnTo>
                  <a:pt x="1453337" y="853681"/>
                </a:lnTo>
                <a:lnTo>
                  <a:pt x="1461744" y="851001"/>
                </a:lnTo>
                <a:lnTo>
                  <a:pt x="1474139" y="846569"/>
                </a:lnTo>
                <a:lnTo>
                  <a:pt x="1478356" y="845375"/>
                </a:lnTo>
                <a:lnTo>
                  <a:pt x="1486509" y="842124"/>
                </a:lnTo>
                <a:lnTo>
                  <a:pt x="1490395" y="840105"/>
                </a:lnTo>
                <a:lnTo>
                  <a:pt x="1498447" y="836625"/>
                </a:lnTo>
                <a:lnTo>
                  <a:pt x="1502270" y="834491"/>
                </a:lnTo>
                <a:lnTo>
                  <a:pt x="1510220" y="830808"/>
                </a:lnTo>
                <a:lnTo>
                  <a:pt x="1514525" y="829703"/>
                </a:lnTo>
                <a:lnTo>
                  <a:pt x="1522387" y="825855"/>
                </a:lnTo>
                <a:lnTo>
                  <a:pt x="1526222" y="823760"/>
                </a:lnTo>
                <a:lnTo>
                  <a:pt x="1533994" y="819734"/>
                </a:lnTo>
                <a:lnTo>
                  <a:pt x="1537957" y="817867"/>
                </a:lnTo>
                <a:lnTo>
                  <a:pt x="1545653" y="813701"/>
                </a:lnTo>
                <a:lnTo>
                  <a:pt x="1549400" y="811415"/>
                </a:lnTo>
                <a:lnTo>
                  <a:pt x="1557248" y="806983"/>
                </a:lnTo>
                <a:lnTo>
                  <a:pt x="1560791" y="804164"/>
                </a:lnTo>
                <a:lnTo>
                  <a:pt x="1568513" y="799579"/>
                </a:lnTo>
                <a:lnTo>
                  <a:pt x="1572450" y="797433"/>
                </a:lnTo>
                <a:lnTo>
                  <a:pt x="1580070" y="792683"/>
                </a:lnTo>
                <a:lnTo>
                  <a:pt x="1583651" y="789952"/>
                </a:lnTo>
                <a:lnTo>
                  <a:pt x="1591157" y="784999"/>
                </a:lnTo>
                <a:lnTo>
                  <a:pt x="1595196" y="782967"/>
                </a:lnTo>
                <a:lnTo>
                  <a:pt x="1602562" y="777760"/>
                </a:lnTo>
                <a:lnTo>
                  <a:pt x="1605953" y="774801"/>
                </a:lnTo>
                <a:lnTo>
                  <a:pt x="1612658" y="769607"/>
                </a:lnTo>
                <a:lnTo>
                  <a:pt x="1615744" y="766673"/>
                </a:lnTo>
                <a:lnTo>
                  <a:pt x="1625358" y="758278"/>
                </a:lnTo>
                <a:lnTo>
                  <a:pt x="1628178" y="755230"/>
                </a:lnTo>
                <a:lnTo>
                  <a:pt x="1631124" y="752005"/>
                </a:lnTo>
                <a:lnTo>
                  <a:pt x="1634388" y="749134"/>
                </a:lnTo>
                <a:lnTo>
                  <a:pt x="1638884" y="741959"/>
                </a:lnTo>
                <a:lnTo>
                  <a:pt x="1639404" y="740257"/>
                </a:lnTo>
                <a:lnTo>
                  <a:pt x="1639455" y="740092"/>
                </a:lnTo>
                <a:lnTo>
                  <a:pt x="1640255" y="737450"/>
                </a:lnTo>
                <a:lnTo>
                  <a:pt x="1642440" y="729805"/>
                </a:lnTo>
                <a:lnTo>
                  <a:pt x="1642973" y="726122"/>
                </a:lnTo>
                <a:close/>
              </a:path>
            </a:pathLst>
          </a:custGeom>
          <a:solidFill>
            <a:srgbClr val="FF5D3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8555286" y="3934849"/>
            <a:ext cx="534035" cy="571500"/>
          </a:xfrm>
          <a:custGeom>
            <a:avLst/>
            <a:gdLst/>
            <a:ahLst/>
            <a:cxnLst/>
            <a:rect l="l" t="t" r="r" b="b"/>
            <a:pathLst>
              <a:path w="534034" h="571500">
                <a:moveTo>
                  <a:pt x="420499" y="43180"/>
                </a:moveTo>
                <a:lnTo>
                  <a:pt x="333555" y="43180"/>
                </a:lnTo>
                <a:lnTo>
                  <a:pt x="325859" y="44450"/>
                </a:lnTo>
                <a:lnTo>
                  <a:pt x="311127" y="44450"/>
                </a:lnTo>
                <a:lnTo>
                  <a:pt x="300840" y="46990"/>
                </a:lnTo>
                <a:lnTo>
                  <a:pt x="297487" y="46990"/>
                </a:lnTo>
                <a:lnTo>
                  <a:pt x="287226" y="48260"/>
                </a:lnTo>
                <a:lnTo>
                  <a:pt x="280012" y="48260"/>
                </a:lnTo>
                <a:lnTo>
                  <a:pt x="269827" y="50800"/>
                </a:lnTo>
                <a:lnTo>
                  <a:pt x="262245" y="50800"/>
                </a:lnTo>
                <a:lnTo>
                  <a:pt x="257127" y="52070"/>
                </a:lnTo>
                <a:lnTo>
                  <a:pt x="247233" y="53340"/>
                </a:lnTo>
                <a:lnTo>
                  <a:pt x="231714" y="57150"/>
                </a:lnTo>
                <a:lnTo>
                  <a:pt x="226862" y="58420"/>
                </a:lnTo>
                <a:lnTo>
                  <a:pt x="216588" y="60960"/>
                </a:lnTo>
                <a:lnTo>
                  <a:pt x="204980" y="63500"/>
                </a:lnTo>
                <a:lnTo>
                  <a:pt x="194414" y="64770"/>
                </a:lnTo>
                <a:lnTo>
                  <a:pt x="185194" y="67310"/>
                </a:lnTo>
                <a:lnTo>
                  <a:pt x="175466" y="72390"/>
                </a:lnTo>
                <a:lnTo>
                  <a:pt x="173116" y="73660"/>
                </a:lnTo>
                <a:lnTo>
                  <a:pt x="163045" y="76200"/>
                </a:lnTo>
                <a:lnTo>
                  <a:pt x="155311" y="78740"/>
                </a:lnTo>
                <a:lnTo>
                  <a:pt x="145671" y="83820"/>
                </a:lnTo>
                <a:lnTo>
                  <a:pt x="142801" y="85090"/>
                </a:lnTo>
                <a:lnTo>
                  <a:pt x="132933" y="88900"/>
                </a:lnTo>
                <a:lnTo>
                  <a:pt x="119090" y="96520"/>
                </a:lnTo>
                <a:lnTo>
                  <a:pt x="110264" y="101600"/>
                </a:lnTo>
                <a:lnTo>
                  <a:pt x="103342" y="105410"/>
                </a:lnTo>
                <a:lnTo>
                  <a:pt x="96218" y="110490"/>
                </a:lnTo>
                <a:lnTo>
                  <a:pt x="87594" y="116840"/>
                </a:lnTo>
                <a:lnTo>
                  <a:pt x="77269" y="125730"/>
                </a:lnTo>
                <a:lnTo>
                  <a:pt x="73065" y="128270"/>
                </a:lnTo>
                <a:lnTo>
                  <a:pt x="63718" y="137160"/>
                </a:lnTo>
                <a:lnTo>
                  <a:pt x="59286" y="140970"/>
                </a:lnTo>
                <a:lnTo>
                  <a:pt x="51323" y="149860"/>
                </a:lnTo>
                <a:lnTo>
                  <a:pt x="44757" y="157480"/>
                </a:lnTo>
                <a:lnTo>
                  <a:pt x="37036" y="168910"/>
                </a:lnTo>
                <a:lnTo>
                  <a:pt x="30419" y="177800"/>
                </a:lnTo>
                <a:lnTo>
                  <a:pt x="25148" y="186690"/>
                </a:lnTo>
                <a:lnTo>
                  <a:pt x="17986" y="201930"/>
                </a:lnTo>
                <a:lnTo>
                  <a:pt x="14582" y="213360"/>
                </a:lnTo>
                <a:lnTo>
                  <a:pt x="10327" y="226060"/>
                </a:lnTo>
                <a:lnTo>
                  <a:pt x="7533" y="236220"/>
                </a:lnTo>
                <a:lnTo>
                  <a:pt x="6302" y="242570"/>
                </a:lnTo>
                <a:lnTo>
                  <a:pt x="4955" y="248920"/>
                </a:lnTo>
                <a:lnTo>
                  <a:pt x="2390" y="260350"/>
                </a:lnTo>
                <a:lnTo>
                  <a:pt x="1298" y="270510"/>
                </a:lnTo>
                <a:lnTo>
                  <a:pt x="790" y="283210"/>
                </a:lnTo>
                <a:lnTo>
                  <a:pt x="0" y="293370"/>
                </a:lnTo>
                <a:lnTo>
                  <a:pt x="2873" y="331470"/>
                </a:lnTo>
                <a:lnTo>
                  <a:pt x="6073" y="346710"/>
                </a:lnTo>
                <a:lnTo>
                  <a:pt x="7191" y="353060"/>
                </a:lnTo>
                <a:lnTo>
                  <a:pt x="8156" y="359410"/>
                </a:lnTo>
                <a:lnTo>
                  <a:pt x="9375" y="364490"/>
                </a:lnTo>
                <a:lnTo>
                  <a:pt x="11851" y="375920"/>
                </a:lnTo>
                <a:lnTo>
                  <a:pt x="26101" y="422910"/>
                </a:lnTo>
                <a:lnTo>
                  <a:pt x="36985" y="445770"/>
                </a:lnTo>
                <a:lnTo>
                  <a:pt x="42560" y="455930"/>
                </a:lnTo>
                <a:lnTo>
                  <a:pt x="46230" y="462280"/>
                </a:lnTo>
                <a:lnTo>
                  <a:pt x="49113" y="466090"/>
                </a:lnTo>
                <a:lnTo>
                  <a:pt x="55260" y="476250"/>
                </a:lnTo>
                <a:lnTo>
                  <a:pt x="58562" y="480060"/>
                </a:lnTo>
                <a:lnTo>
                  <a:pt x="61940" y="485140"/>
                </a:lnTo>
                <a:lnTo>
                  <a:pt x="69294" y="495300"/>
                </a:lnTo>
                <a:lnTo>
                  <a:pt x="76113" y="502920"/>
                </a:lnTo>
                <a:lnTo>
                  <a:pt x="80038" y="506730"/>
                </a:lnTo>
                <a:lnTo>
                  <a:pt x="84521" y="510540"/>
                </a:lnTo>
                <a:lnTo>
                  <a:pt x="93170" y="519430"/>
                </a:lnTo>
                <a:lnTo>
                  <a:pt x="101094" y="525780"/>
                </a:lnTo>
                <a:lnTo>
                  <a:pt x="110353" y="532130"/>
                </a:lnTo>
                <a:lnTo>
                  <a:pt x="112423" y="533400"/>
                </a:lnTo>
                <a:lnTo>
                  <a:pt x="121351" y="539750"/>
                </a:lnTo>
                <a:lnTo>
                  <a:pt x="162346" y="558800"/>
                </a:lnTo>
                <a:lnTo>
                  <a:pt x="175199" y="562610"/>
                </a:lnTo>
                <a:lnTo>
                  <a:pt x="185664" y="566420"/>
                </a:lnTo>
                <a:lnTo>
                  <a:pt x="195036" y="567690"/>
                </a:lnTo>
                <a:lnTo>
                  <a:pt x="206060" y="568960"/>
                </a:lnTo>
                <a:lnTo>
                  <a:pt x="208714" y="568960"/>
                </a:lnTo>
                <a:lnTo>
                  <a:pt x="219446" y="571500"/>
                </a:lnTo>
                <a:lnTo>
                  <a:pt x="262676" y="571500"/>
                </a:lnTo>
                <a:lnTo>
                  <a:pt x="278844" y="570230"/>
                </a:lnTo>
                <a:lnTo>
                  <a:pt x="302554" y="565150"/>
                </a:lnTo>
                <a:lnTo>
                  <a:pt x="311381" y="563880"/>
                </a:lnTo>
                <a:lnTo>
                  <a:pt x="321630" y="560070"/>
                </a:lnTo>
                <a:lnTo>
                  <a:pt x="327942" y="558800"/>
                </a:lnTo>
                <a:lnTo>
                  <a:pt x="333276" y="556260"/>
                </a:lnTo>
                <a:lnTo>
                  <a:pt x="339524" y="554990"/>
                </a:lnTo>
                <a:lnTo>
                  <a:pt x="350040" y="552450"/>
                </a:lnTo>
                <a:lnTo>
                  <a:pt x="359069" y="548640"/>
                </a:lnTo>
                <a:lnTo>
                  <a:pt x="363870" y="546100"/>
                </a:lnTo>
                <a:lnTo>
                  <a:pt x="373586" y="542290"/>
                </a:lnTo>
                <a:lnTo>
                  <a:pt x="382920" y="535940"/>
                </a:lnTo>
                <a:lnTo>
                  <a:pt x="387949" y="533400"/>
                </a:lnTo>
                <a:lnTo>
                  <a:pt x="396954" y="528320"/>
                </a:lnTo>
                <a:lnTo>
                  <a:pt x="403939" y="524510"/>
                </a:lnTo>
                <a:lnTo>
                  <a:pt x="408257" y="521970"/>
                </a:lnTo>
                <a:lnTo>
                  <a:pt x="413540" y="518160"/>
                </a:lnTo>
                <a:lnTo>
                  <a:pt x="420436" y="514350"/>
                </a:lnTo>
                <a:lnTo>
                  <a:pt x="253647" y="514350"/>
                </a:lnTo>
                <a:lnTo>
                  <a:pt x="244528" y="513080"/>
                </a:lnTo>
                <a:lnTo>
                  <a:pt x="226177" y="513080"/>
                </a:lnTo>
                <a:lnTo>
                  <a:pt x="217198" y="511810"/>
                </a:lnTo>
                <a:lnTo>
                  <a:pt x="212727" y="510540"/>
                </a:lnTo>
                <a:lnTo>
                  <a:pt x="203787" y="510540"/>
                </a:lnTo>
                <a:lnTo>
                  <a:pt x="200599" y="509270"/>
                </a:lnTo>
                <a:lnTo>
                  <a:pt x="192001" y="506730"/>
                </a:lnTo>
                <a:lnTo>
                  <a:pt x="180749" y="502920"/>
                </a:lnTo>
                <a:lnTo>
                  <a:pt x="174754" y="501650"/>
                </a:lnTo>
                <a:lnTo>
                  <a:pt x="155438" y="492760"/>
                </a:lnTo>
                <a:lnTo>
                  <a:pt x="153825" y="491490"/>
                </a:lnTo>
                <a:lnTo>
                  <a:pt x="146802" y="486410"/>
                </a:lnTo>
                <a:lnTo>
                  <a:pt x="143144" y="483870"/>
                </a:lnTo>
                <a:lnTo>
                  <a:pt x="131968" y="476250"/>
                </a:lnTo>
                <a:lnTo>
                  <a:pt x="121503" y="466090"/>
                </a:lnTo>
                <a:lnTo>
                  <a:pt x="118608" y="462280"/>
                </a:lnTo>
                <a:lnTo>
                  <a:pt x="114379" y="458470"/>
                </a:lnTo>
                <a:lnTo>
                  <a:pt x="108968" y="450850"/>
                </a:lnTo>
                <a:lnTo>
                  <a:pt x="105590" y="445770"/>
                </a:lnTo>
                <a:lnTo>
                  <a:pt x="103076" y="443230"/>
                </a:lnTo>
                <a:lnTo>
                  <a:pt x="98377" y="435610"/>
                </a:lnTo>
                <a:lnTo>
                  <a:pt x="96141" y="431800"/>
                </a:lnTo>
                <a:lnTo>
                  <a:pt x="92827" y="426720"/>
                </a:lnTo>
                <a:lnTo>
                  <a:pt x="88026" y="417830"/>
                </a:lnTo>
                <a:lnTo>
                  <a:pt x="71808" y="375920"/>
                </a:lnTo>
                <a:lnTo>
                  <a:pt x="63045" y="335280"/>
                </a:lnTo>
                <a:lnTo>
                  <a:pt x="60873" y="326390"/>
                </a:lnTo>
                <a:lnTo>
                  <a:pt x="60518" y="323850"/>
                </a:lnTo>
                <a:lnTo>
                  <a:pt x="59235" y="313690"/>
                </a:lnTo>
                <a:lnTo>
                  <a:pt x="58206" y="300990"/>
                </a:lnTo>
                <a:lnTo>
                  <a:pt x="58315" y="293370"/>
                </a:lnTo>
                <a:lnTo>
                  <a:pt x="58841" y="287020"/>
                </a:lnTo>
                <a:lnTo>
                  <a:pt x="59324" y="274320"/>
                </a:lnTo>
                <a:lnTo>
                  <a:pt x="59807" y="270510"/>
                </a:lnTo>
                <a:lnTo>
                  <a:pt x="61889" y="261620"/>
                </a:lnTo>
                <a:lnTo>
                  <a:pt x="63223" y="254000"/>
                </a:lnTo>
                <a:lnTo>
                  <a:pt x="64125" y="250190"/>
                </a:lnTo>
                <a:lnTo>
                  <a:pt x="66093" y="242570"/>
                </a:lnTo>
                <a:lnTo>
                  <a:pt x="67338" y="238760"/>
                </a:lnTo>
                <a:lnTo>
                  <a:pt x="69713" y="232410"/>
                </a:lnTo>
                <a:lnTo>
                  <a:pt x="72367" y="223520"/>
                </a:lnTo>
                <a:lnTo>
                  <a:pt x="76964" y="213360"/>
                </a:lnTo>
                <a:lnTo>
                  <a:pt x="79377" y="209550"/>
                </a:lnTo>
                <a:lnTo>
                  <a:pt x="84597" y="201930"/>
                </a:lnTo>
                <a:lnTo>
                  <a:pt x="91239" y="191770"/>
                </a:lnTo>
                <a:lnTo>
                  <a:pt x="94224" y="187960"/>
                </a:lnTo>
                <a:lnTo>
                  <a:pt x="100612" y="182880"/>
                </a:lnTo>
                <a:lnTo>
                  <a:pt x="103495" y="179070"/>
                </a:lnTo>
                <a:lnTo>
                  <a:pt x="108219" y="175260"/>
                </a:lnTo>
                <a:lnTo>
                  <a:pt x="113972" y="170180"/>
                </a:lnTo>
                <a:lnTo>
                  <a:pt x="122888" y="163830"/>
                </a:lnTo>
                <a:lnTo>
                  <a:pt x="130114" y="157480"/>
                </a:lnTo>
                <a:lnTo>
                  <a:pt x="133314" y="156210"/>
                </a:lnTo>
                <a:lnTo>
                  <a:pt x="146675" y="147320"/>
                </a:lnTo>
                <a:lnTo>
                  <a:pt x="157317" y="142240"/>
                </a:lnTo>
                <a:lnTo>
                  <a:pt x="166029" y="138430"/>
                </a:lnTo>
                <a:lnTo>
                  <a:pt x="169560" y="137160"/>
                </a:lnTo>
                <a:lnTo>
                  <a:pt x="178171" y="133350"/>
                </a:lnTo>
                <a:lnTo>
                  <a:pt x="182527" y="130810"/>
                </a:lnTo>
                <a:lnTo>
                  <a:pt x="191633" y="128270"/>
                </a:lnTo>
                <a:lnTo>
                  <a:pt x="197144" y="125730"/>
                </a:lnTo>
                <a:lnTo>
                  <a:pt x="205857" y="121920"/>
                </a:lnTo>
                <a:lnTo>
                  <a:pt x="207089" y="121920"/>
                </a:lnTo>
                <a:lnTo>
                  <a:pt x="216537" y="120650"/>
                </a:lnTo>
                <a:lnTo>
                  <a:pt x="230609" y="116840"/>
                </a:lnTo>
                <a:lnTo>
                  <a:pt x="239435" y="114300"/>
                </a:lnTo>
                <a:lnTo>
                  <a:pt x="243804" y="114300"/>
                </a:lnTo>
                <a:lnTo>
                  <a:pt x="252872" y="111760"/>
                </a:lnTo>
                <a:lnTo>
                  <a:pt x="257596" y="110490"/>
                </a:lnTo>
                <a:lnTo>
                  <a:pt x="266486" y="109220"/>
                </a:lnTo>
                <a:lnTo>
                  <a:pt x="271122" y="109220"/>
                </a:lnTo>
                <a:lnTo>
                  <a:pt x="278628" y="107950"/>
                </a:lnTo>
                <a:lnTo>
                  <a:pt x="288330" y="106680"/>
                </a:lnTo>
                <a:lnTo>
                  <a:pt x="293004" y="105410"/>
                </a:lnTo>
                <a:lnTo>
                  <a:pt x="302796" y="105410"/>
                </a:lnTo>
                <a:lnTo>
                  <a:pt x="308142" y="104140"/>
                </a:lnTo>
                <a:lnTo>
                  <a:pt x="317807" y="102870"/>
                </a:lnTo>
                <a:lnTo>
                  <a:pt x="324754" y="102870"/>
                </a:lnTo>
                <a:lnTo>
                  <a:pt x="329491" y="101600"/>
                </a:lnTo>
                <a:lnTo>
                  <a:pt x="351919" y="101600"/>
                </a:lnTo>
                <a:lnTo>
                  <a:pt x="361698" y="100330"/>
                </a:lnTo>
                <a:lnTo>
                  <a:pt x="456687" y="100330"/>
                </a:lnTo>
                <a:lnTo>
                  <a:pt x="454993" y="97790"/>
                </a:lnTo>
                <a:lnTo>
                  <a:pt x="450789" y="92710"/>
                </a:lnTo>
                <a:lnTo>
                  <a:pt x="448884" y="90170"/>
                </a:lnTo>
                <a:lnTo>
                  <a:pt x="447182" y="88900"/>
                </a:lnTo>
                <a:lnTo>
                  <a:pt x="449709" y="85090"/>
                </a:lnTo>
                <a:lnTo>
                  <a:pt x="451348" y="80010"/>
                </a:lnTo>
                <a:lnTo>
                  <a:pt x="425490" y="44450"/>
                </a:lnTo>
                <a:lnTo>
                  <a:pt x="420499" y="43180"/>
                </a:lnTo>
                <a:close/>
              </a:path>
              <a:path w="534034" h="571500">
                <a:moveTo>
                  <a:pt x="456687" y="100330"/>
                </a:moveTo>
                <a:lnTo>
                  <a:pt x="364035" y="100330"/>
                </a:lnTo>
                <a:lnTo>
                  <a:pt x="373827" y="101600"/>
                </a:lnTo>
                <a:lnTo>
                  <a:pt x="382780" y="101600"/>
                </a:lnTo>
                <a:lnTo>
                  <a:pt x="386730" y="105410"/>
                </a:lnTo>
                <a:lnTo>
                  <a:pt x="388902" y="109220"/>
                </a:lnTo>
                <a:lnTo>
                  <a:pt x="394541" y="116840"/>
                </a:lnTo>
                <a:lnTo>
                  <a:pt x="399290" y="123190"/>
                </a:lnTo>
                <a:lnTo>
                  <a:pt x="406250" y="129540"/>
                </a:lnTo>
                <a:lnTo>
                  <a:pt x="408079" y="132080"/>
                </a:lnTo>
                <a:lnTo>
                  <a:pt x="413616" y="140970"/>
                </a:lnTo>
                <a:lnTo>
                  <a:pt x="416588" y="144780"/>
                </a:lnTo>
                <a:lnTo>
                  <a:pt x="421871" y="152400"/>
                </a:lnTo>
                <a:lnTo>
                  <a:pt x="429224" y="162560"/>
                </a:lnTo>
                <a:lnTo>
                  <a:pt x="432018" y="167640"/>
                </a:lnTo>
                <a:lnTo>
                  <a:pt x="437162" y="175260"/>
                </a:lnTo>
                <a:lnTo>
                  <a:pt x="441073" y="182880"/>
                </a:lnTo>
                <a:lnTo>
                  <a:pt x="443118" y="186690"/>
                </a:lnTo>
                <a:lnTo>
                  <a:pt x="444909" y="189230"/>
                </a:lnTo>
                <a:lnTo>
                  <a:pt x="449849" y="199390"/>
                </a:lnTo>
                <a:lnTo>
                  <a:pt x="451779" y="204470"/>
                </a:lnTo>
                <a:lnTo>
                  <a:pt x="456174" y="217170"/>
                </a:lnTo>
                <a:lnTo>
                  <a:pt x="459399" y="228600"/>
                </a:lnTo>
                <a:lnTo>
                  <a:pt x="462740" y="238760"/>
                </a:lnTo>
                <a:lnTo>
                  <a:pt x="464187" y="243840"/>
                </a:lnTo>
                <a:lnTo>
                  <a:pt x="467108" y="252730"/>
                </a:lnTo>
                <a:lnTo>
                  <a:pt x="468048" y="257810"/>
                </a:lnTo>
                <a:lnTo>
                  <a:pt x="469420" y="265430"/>
                </a:lnTo>
                <a:lnTo>
                  <a:pt x="471807" y="279400"/>
                </a:lnTo>
                <a:lnTo>
                  <a:pt x="473014" y="288290"/>
                </a:lnTo>
                <a:lnTo>
                  <a:pt x="473585" y="293370"/>
                </a:lnTo>
                <a:lnTo>
                  <a:pt x="474360" y="299720"/>
                </a:lnTo>
                <a:lnTo>
                  <a:pt x="474576" y="303530"/>
                </a:lnTo>
                <a:lnTo>
                  <a:pt x="475300" y="312420"/>
                </a:lnTo>
                <a:lnTo>
                  <a:pt x="474690" y="321310"/>
                </a:lnTo>
                <a:lnTo>
                  <a:pt x="474601" y="327660"/>
                </a:lnTo>
                <a:lnTo>
                  <a:pt x="474347" y="331470"/>
                </a:lnTo>
                <a:lnTo>
                  <a:pt x="472823" y="345440"/>
                </a:lnTo>
                <a:lnTo>
                  <a:pt x="471706" y="350520"/>
                </a:lnTo>
                <a:lnTo>
                  <a:pt x="470436" y="359410"/>
                </a:lnTo>
                <a:lnTo>
                  <a:pt x="470156" y="360680"/>
                </a:lnTo>
                <a:lnTo>
                  <a:pt x="469940" y="360680"/>
                </a:lnTo>
                <a:lnTo>
                  <a:pt x="466130" y="369570"/>
                </a:lnTo>
                <a:lnTo>
                  <a:pt x="464111" y="374650"/>
                </a:lnTo>
                <a:lnTo>
                  <a:pt x="461203" y="382270"/>
                </a:lnTo>
                <a:lnTo>
                  <a:pt x="459539" y="386080"/>
                </a:lnTo>
                <a:lnTo>
                  <a:pt x="452643" y="397510"/>
                </a:lnTo>
                <a:lnTo>
                  <a:pt x="448655" y="406400"/>
                </a:lnTo>
                <a:lnTo>
                  <a:pt x="447690" y="407670"/>
                </a:lnTo>
                <a:lnTo>
                  <a:pt x="441556" y="414020"/>
                </a:lnTo>
                <a:lnTo>
                  <a:pt x="437721" y="419100"/>
                </a:lnTo>
                <a:lnTo>
                  <a:pt x="432590" y="426720"/>
                </a:lnTo>
                <a:lnTo>
                  <a:pt x="430418" y="429260"/>
                </a:lnTo>
                <a:lnTo>
                  <a:pt x="419814" y="439420"/>
                </a:lnTo>
                <a:lnTo>
                  <a:pt x="414721" y="444500"/>
                </a:lnTo>
                <a:lnTo>
                  <a:pt x="412117" y="447040"/>
                </a:lnTo>
                <a:lnTo>
                  <a:pt x="404612" y="452120"/>
                </a:lnTo>
                <a:lnTo>
                  <a:pt x="400776" y="455930"/>
                </a:lnTo>
                <a:lnTo>
                  <a:pt x="393652" y="462280"/>
                </a:lnTo>
                <a:lnTo>
                  <a:pt x="390489" y="463550"/>
                </a:lnTo>
                <a:lnTo>
                  <a:pt x="382552" y="468630"/>
                </a:lnTo>
                <a:lnTo>
                  <a:pt x="373713" y="474980"/>
                </a:lnTo>
                <a:lnTo>
                  <a:pt x="367172" y="478790"/>
                </a:lnTo>
                <a:lnTo>
                  <a:pt x="359171" y="483870"/>
                </a:lnTo>
                <a:lnTo>
                  <a:pt x="355018" y="485140"/>
                </a:lnTo>
                <a:lnTo>
                  <a:pt x="346928" y="490220"/>
                </a:lnTo>
                <a:lnTo>
                  <a:pt x="340489" y="492760"/>
                </a:lnTo>
                <a:lnTo>
                  <a:pt x="336514" y="495300"/>
                </a:lnTo>
                <a:lnTo>
                  <a:pt x="332298" y="496570"/>
                </a:lnTo>
                <a:lnTo>
                  <a:pt x="323243" y="499110"/>
                </a:lnTo>
                <a:lnTo>
                  <a:pt x="315610" y="501650"/>
                </a:lnTo>
                <a:lnTo>
                  <a:pt x="311152" y="502920"/>
                </a:lnTo>
                <a:lnTo>
                  <a:pt x="304548" y="504190"/>
                </a:lnTo>
                <a:lnTo>
                  <a:pt x="295760" y="508000"/>
                </a:lnTo>
                <a:lnTo>
                  <a:pt x="291150" y="508000"/>
                </a:lnTo>
                <a:lnTo>
                  <a:pt x="279021" y="510540"/>
                </a:lnTo>
                <a:lnTo>
                  <a:pt x="269903" y="511810"/>
                </a:lnTo>
                <a:lnTo>
                  <a:pt x="257533" y="514350"/>
                </a:lnTo>
                <a:lnTo>
                  <a:pt x="420436" y="514350"/>
                </a:lnTo>
                <a:lnTo>
                  <a:pt x="422735" y="513080"/>
                </a:lnTo>
                <a:lnTo>
                  <a:pt x="429694" y="508000"/>
                </a:lnTo>
                <a:lnTo>
                  <a:pt x="437784" y="500380"/>
                </a:lnTo>
                <a:lnTo>
                  <a:pt x="440007" y="499110"/>
                </a:lnTo>
                <a:lnTo>
                  <a:pt x="448770" y="492760"/>
                </a:lnTo>
                <a:lnTo>
                  <a:pt x="455386" y="486410"/>
                </a:lnTo>
                <a:lnTo>
                  <a:pt x="462765" y="478790"/>
                </a:lnTo>
                <a:lnTo>
                  <a:pt x="464860" y="476250"/>
                </a:lnTo>
                <a:lnTo>
                  <a:pt x="472607" y="468630"/>
                </a:lnTo>
                <a:lnTo>
                  <a:pt x="478691" y="462280"/>
                </a:lnTo>
                <a:lnTo>
                  <a:pt x="484825" y="453390"/>
                </a:lnTo>
                <a:lnTo>
                  <a:pt x="486146" y="450850"/>
                </a:lnTo>
                <a:lnTo>
                  <a:pt x="493550" y="443230"/>
                </a:lnTo>
                <a:lnTo>
                  <a:pt x="499087" y="435610"/>
                </a:lnTo>
                <a:lnTo>
                  <a:pt x="503976" y="425450"/>
                </a:lnTo>
                <a:lnTo>
                  <a:pt x="505158" y="422910"/>
                </a:lnTo>
                <a:lnTo>
                  <a:pt x="510796" y="414020"/>
                </a:lnTo>
                <a:lnTo>
                  <a:pt x="515025" y="405130"/>
                </a:lnTo>
                <a:lnTo>
                  <a:pt x="518696" y="393700"/>
                </a:lnTo>
                <a:lnTo>
                  <a:pt x="519470" y="392430"/>
                </a:lnTo>
                <a:lnTo>
                  <a:pt x="524398" y="382270"/>
                </a:lnTo>
                <a:lnTo>
                  <a:pt x="527370" y="372110"/>
                </a:lnTo>
                <a:lnTo>
                  <a:pt x="529008" y="360680"/>
                </a:lnTo>
                <a:lnTo>
                  <a:pt x="530367" y="354330"/>
                </a:lnTo>
                <a:lnTo>
                  <a:pt x="532361" y="335280"/>
                </a:lnTo>
                <a:lnTo>
                  <a:pt x="532628" y="331470"/>
                </a:lnTo>
                <a:lnTo>
                  <a:pt x="532752" y="327660"/>
                </a:lnTo>
                <a:lnTo>
                  <a:pt x="532805" y="323850"/>
                </a:lnTo>
                <a:lnTo>
                  <a:pt x="533606" y="312420"/>
                </a:lnTo>
                <a:lnTo>
                  <a:pt x="533174" y="307340"/>
                </a:lnTo>
                <a:lnTo>
                  <a:pt x="532272" y="294640"/>
                </a:lnTo>
                <a:lnTo>
                  <a:pt x="531332" y="285750"/>
                </a:lnTo>
                <a:lnTo>
                  <a:pt x="530697" y="280670"/>
                </a:lnTo>
                <a:lnTo>
                  <a:pt x="529249" y="270510"/>
                </a:lnTo>
                <a:lnTo>
                  <a:pt x="527598" y="261620"/>
                </a:lnTo>
                <a:lnTo>
                  <a:pt x="525185" y="246380"/>
                </a:lnTo>
                <a:lnTo>
                  <a:pt x="523369" y="238760"/>
                </a:lnTo>
                <a:lnTo>
                  <a:pt x="520067" y="228600"/>
                </a:lnTo>
                <a:lnTo>
                  <a:pt x="518620" y="222250"/>
                </a:lnTo>
                <a:lnTo>
                  <a:pt x="515356" y="212090"/>
                </a:lnTo>
                <a:lnTo>
                  <a:pt x="514467" y="209550"/>
                </a:lnTo>
                <a:lnTo>
                  <a:pt x="511622" y="199390"/>
                </a:lnTo>
                <a:lnTo>
                  <a:pt x="494744" y="160020"/>
                </a:lnTo>
                <a:lnTo>
                  <a:pt x="492229" y="154940"/>
                </a:lnTo>
                <a:lnTo>
                  <a:pt x="486908" y="144780"/>
                </a:lnTo>
                <a:lnTo>
                  <a:pt x="477662" y="130810"/>
                </a:lnTo>
                <a:lnTo>
                  <a:pt x="470004" y="119380"/>
                </a:lnTo>
                <a:lnTo>
                  <a:pt x="464264" y="111760"/>
                </a:lnTo>
                <a:lnTo>
                  <a:pt x="460923" y="106680"/>
                </a:lnTo>
                <a:lnTo>
                  <a:pt x="456687" y="100330"/>
                </a:lnTo>
                <a:close/>
              </a:path>
              <a:path w="534034" h="571500">
                <a:moveTo>
                  <a:pt x="369325" y="0"/>
                </a:moveTo>
                <a:lnTo>
                  <a:pt x="358182" y="0"/>
                </a:lnTo>
                <a:lnTo>
                  <a:pt x="347576" y="5080"/>
                </a:lnTo>
                <a:lnTo>
                  <a:pt x="339901" y="12700"/>
                </a:lnTo>
                <a:lnTo>
                  <a:pt x="335757" y="22860"/>
                </a:lnTo>
                <a:lnTo>
                  <a:pt x="335344" y="33020"/>
                </a:lnTo>
                <a:lnTo>
                  <a:pt x="338864" y="43180"/>
                </a:lnTo>
                <a:lnTo>
                  <a:pt x="410568" y="43180"/>
                </a:lnTo>
                <a:lnTo>
                  <a:pt x="407075" y="38100"/>
                </a:lnTo>
                <a:lnTo>
                  <a:pt x="390527" y="16510"/>
                </a:lnTo>
                <a:lnTo>
                  <a:pt x="388025" y="12700"/>
                </a:lnTo>
                <a:lnTo>
                  <a:pt x="379705" y="5080"/>
                </a:lnTo>
                <a:lnTo>
                  <a:pt x="369325" y="0"/>
                </a:lnTo>
                <a:close/>
              </a:path>
            </a:pathLst>
          </a:custGeom>
          <a:solidFill>
            <a:srgbClr val="FF5D3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>
            <a:spLocks noGrp="1"/>
          </p:cNvSpPr>
          <p:nvPr>
            <p:ph type="title"/>
          </p:nvPr>
        </p:nvSpPr>
        <p:spPr>
          <a:xfrm>
            <a:off x="444500" y="444500"/>
            <a:ext cx="8096250" cy="543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400" dirty="0">
                <a:solidFill>
                  <a:srgbClr val="585858"/>
                </a:solidFill>
                <a:latin typeface="Quicksand"/>
                <a:cs typeface="Quicksand"/>
              </a:rPr>
              <a:t>“Can I choose which quiz I want </a:t>
            </a:r>
            <a:r>
              <a:rPr sz="3400" spc="-10" dirty="0">
                <a:solidFill>
                  <a:srgbClr val="585858"/>
                </a:solidFill>
                <a:latin typeface="Quicksand"/>
                <a:cs typeface="Quicksand"/>
              </a:rPr>
              <a:t>to</a:t>
            </a:r>
            <a:r>
              <a:rPr sz="3400" spc="-80" dirty="0">
                <a:solidFill>
                  <a:srgbClr val="585858"/>
                </a:solidFill>
                <a:latin typeface="Quicksand"/>
                <a:cs typeface="Quicksand"/>
              </a:rPr>
              <a:t> </a:t>
            </a:r>
            <a:r>
              <a:rPr sz="3400" spc="-15" dirty="0">
                <a:solidFill>
                  <a:srgbClr val="585858"/>
                </a:solidFill>
                <a:latin typeface="Quicksand"/>
                <a:cs typeface="Quicksand"/>
              </a:rPr>
              <a:t>take?”</a:t>
            </a:r>
            <a:endParaRPr sz="3400">
              <a:latin typeface="Quicksand"/>
              <a:cs typeface="Quicksand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444500" y="1351372"/>
            <a:ext cx="6135370" cy="1838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393700">
              <a:lnSpc>
                <a:spcPct val="100000"/>
              </a:lnSpc>
              <a:spcBef>
                <a:spcPts val="100"/>
              </a:spcBef>
            </a:pP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Tassomai’s algorithm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is working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hard to figure out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which  quizzes you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should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be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taking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and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it will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give you a mix of 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different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topics,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which is proven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to help</a:t>
            </a:r>
            <a:r>
              <a:rPr sz="1700" spc="-20" dirty="0">
                <a:solidFill>
                  <a:srgbClr val="585858"/>
                </a:solidFill>
                <a:latin typeface="OpenSans-Light"/>
                <a:cs typeface="OpenSans-Light"/>
              </a:rPr>
              <a:t>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learning.</a:t>
            </a:r>
            <a:endParaRPr sz="1700">
              <a:latin typeface="OpenSans-Light"/>
              <a:cs typeface="OpenSans-Light"/>
            </a:endParaRPr>
          </a:p>
          <a:p>
            <a:pPr marL="12700" marR="5080">
              <a:lnSpc>
                <a:spcPct val="100000"/>
              </a:lnSpc>
              <a:spcBef>
                <a:spcPts val="2039"/>
              </a:spcBef>
            </a:pP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This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is why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students need to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do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their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Daily Goal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BEFORE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they 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can choose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to take a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quiz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on a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particular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topic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in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the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‘Subjects’ 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tab.</a:t>
            </a:r>
            <a:endParaRPr sz="1700">
              <a:latin typeface="OpenSans-Light"/>
              <a:cs typeface="OpenSans-Light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774700" y="3768241"/>
            <a:ext cx="5147310" cy="665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1400" i="1" dirty="0">
                <a:solidFill>
                  <a:srgbClr val="1F5AF0"/>
                </a:solidFill>
                <a:latin typeface="Open Sans"/>
                <a:cs typeface="Open Sans"/>
              </a:rPr>
              <a:t>Psst - </a:t>
            </a:r>
            <a:r>
              <a:rPr sz="1400" i="1" spc="-5" dirty="0">
                <a:solidFill>
                  <a:srgbClr val="1F5AF0"/>
                </a:solidFill>
                <a:latin typeface="Open Sans"/>
                <a:cs typeface="Open Sans"/>
              </a:rPr>
              <a:t>Teachers do have control over this setting, so </a:t>
            </a:r>
            <a:r>
              <a:rPr sz="1400" i="1" dirty="0">
                <a:solidFill>
                  <a:srgbClr val="1F5AF0"/>
                </a:solidFill>
                <a:latin typeface="Open Sans"/>
                <a:cs typeface="Open Sans"/>
              </a:rPr>
              <a:t>if </a:t>
            </a:r>
            <a:r>
              <a:rPr sz="1400" i="1" spc="-5" dirty="0">
                <a:solidFill>
                  <a:srgbClr val="1F5AF0"/>
                </a:solidFill>
                <a:latin typeface="Open Sans"/>
                <a:cs typeface="Open Sans"/>
              </a:rPr>
              <a:t>they </a:t>
            </a:r>
            <a:r>
              <a:rPr sz="1400" i="1" dirty="0">
                <a:solidFill>
                  <a:srgbClr val="1F5AF0"/>
                </a:solidFill>
                <a:latin typeface="Open Sans"/>
                <a:cs typeface="Open Sans"/>
              </a:rPr>
              <a:t>want </a:t>
            </a:r>
            <a:r>
              <a:rPr sz="1400" i="1" spc="-5" dirty="0">
                <a:solidFill>
                  <a:srgbClr val="1F5AF0"/>
                </a:solidFill>
                <a:latin typeface="Open Sans"/>
                <a:cs typeface="Open Sans"/>
              </a:rPr>
              <a:t>to  </a:t>
            </a:r>
            <a:r>
              <a:rPr sz="1400" i="1" dirty="0">
                <a:solidFill>
                  <a:srgbClr val="1F5AF0"/>
                </a:solidFill>
                <a:latin typeface="Open Sans"/>
                <a:cs typeface="Open Sans"/>
              </a:rPr>
              <a:t>give you </a:t>
            </a:r>
            <a:r>
              <a:rPr sz="1400" i="1" spc="-5" dirty="0">
                <a:solidFill>
                  <a:srgbClr val="1F5AF0"/>
                </a:solidFill>
                <a:latin typeface="Open Sans"/>
                <a:cs typeface="Open Sans"/>
              </a:rPr>
              <a:t>the option of choosing </a:t>
            </a:r>
            <a:r>
              <a:rPr sz="1400" i="1" dirty="0">
                <a:solidFill>
                  <a:srgbClr val="1F5AF0"/>
                </a:solidFill>
                <a:latin typeface="Open Sans"/>
                <a:cs typeface="Open Sans"/>
              </a:rPr>
              <a:t>which </a:t>
            </a:r>
            <a:r>
              <a:rPr sz="1400" i="1" spc="-5" dirty="0">
                <a:solidFill>
                  <a:srgbClr val="1F5AF0"/>
                </a:solidFill>
                <a:latin typeface="Open Sans"/>
                <a:cs typeface="Open Sans"/>
              </a:rPr>
              <a:t>quizzes </a:t>
            </a:r>
            <a:r>
              <a:rPr sz="1400" i="1" dirty="0">
                <a:solidFill>
                  <a:srgbClr val="1F5AF0"/>
                </a:solidFill>
                <a:latin typeface="Open Sans"/>
                <a:cs typeface="Open Sans"/>
              </a:rPr>
              <a:t>you </a:t>
            </a:r>
            <a:r>
              <a:rPr sz="1400" i="1" spc="-5" dirty="0">
                <a:solidFill>
                  <a:srgbClr val="1F5AF0"/>
                </a:solidFill>
                <a:latin typeface="Open Sans"/>
                <a:cs typeface="Open Sans"/>
              </a:rPr>
              <a:t>take </a:t>
            </a:r>
            <a:r>
              <a:rPr sz="1400" i="1" dirty="0">
                <a:solidFill>
                  <a:srgbClr val="1F5AF0"/>
                </a:solidFill>
                <a:latin typeface="Open Sans"/>
                <a:cs typeface="Open Sans"/>
              </a:rPr>
              <a:t>regardless  </a:t>
            </a:r>
            <a:r>
              <a:rPr sz="1400" i="1" spc="-5" dirty="0">
                <a:solidFill>
                  <a:srgbClr val="1F5AF0"/>
                </a:solidFill>
                <a:latin typeface="Open Sans"/>
                <a:cs typeface="Open Sans"/>
              </a:rPr>
              <a:t>of doing </a:t>
            </a:r>
            <a:r>
              <a:rPr sz="1400" i="1" dirty="0">
                <a:solidFill>
                  <a:srgbClr val="1F5AF0"/>
                </a:solidFill>
                <a:latin typeface="Open Sans"/>
                <a:cs typeface="Open Sans"/>
              </a:rPr>
              <a:t>your Daily Goal, </a:t>
            </a:r>
            <a:r>
              <a:rPr sz="1400" i="1" spc="-5" dirty="0">
                <a:solidFill>
                  <a:srgbClr val="1F5AF0"/>
                </a:solidFill>
                <a:latin typeface="Open Sans"/>
                <a:cs typeface="Open Sans"/>
              </a:rPr>
              <a:t>they can do</a:t>
            </a:r>
            <a:r>
              <a:rPr sz="1400" i="1" spc="-15" dirty="0">
                <a:solidFill>
                  <a:srgbClr val="1F5AF0"/>
                </a:solidFill>
                <a:latin typeface="Open Sans"/>
                <a:cs typeface="Open Sans"/>
              </a:rPr>
              <a:t> </a:t>
            </a:r>
            <a:r>
              <a:rPr sz="1400" i="1" spc="-5" dirty="0">
                <a:solidFill>
                  <a:srgbClr val="1F5AF0"/>
                </a:solidFill>
                <a:latin typeface="Open Sans"/>
                <a:cs typeface="Open Sans"/>
              </a:rPr>
              <a:t>so.</a:t>
            </a:r>
            <a:endParaRPr sz="1400">
              <a:latin typeface="Open Sans"/>
              <a:cs typeface="Open San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0"/>
            <a:ext cx="10153650" cy="5073650"/>
          </a:xfrm>
          <a:custGeom>
            <a:avLst/>
            <a:gdLst/>
            <a:ahLst/>
            <a:cxnLst/>
            <a:rect l="l" t="t" r="r" b="b"/>
            <a:pathLst>
              <a:path w="10153650" h="5073650">
                <a:moveTo>
                  <a:pt x="10153650" y="5073650"/>
                </a:moveTo>
                <a:lnTo>
                  <a:pt x="10153650" y="0"/>
                </a:lnTo>
                <a:lnTo>
                  <a:pt x="0" y="0"/>
                </a:lnTo>
              </a:path>
            </a:pathLst>
          </a:custGeom>
          <a:ln w="12700">
            <a:solidFill>
              <a:srgbClr val="FFF1F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5992978" y="3925608"/>
            <a:ext cx="1678305" cy="699770"/>
            <a:chOff x="5992978" y="3925608"/>
            <a:chExt cx="1678305" cy="699770"/>
          </a:xfrm>
        </p:grpSpPr>
        <p:sp>
          <p:nvSpPr>
            <p:cNvPr id="4" name="object 4"/>
            <p:cNvSpPr/>
            <p:nvPr/>
          </p:nvSpPr>
          <p:spPr>
            <a:xfrm>
              <a:off x="5997175" y="4022140"/>
              <a:ext cx="1670050" cy="598805"/>
            </a:xfrm>
            <a:custGeom>
              <a:avLst/>
              <a:gdLst/>
              <a:ahLst/>
              <a:cxnLst/>
              <a:rect l="l" t="t" r="r" b="b"/>
              <a:pathLst>
                <a:path w="1670050" h="598804">
                  <a:moveTo>
                    <a:pt x="1537140" y="595549"/>
                  </a:moveTo>
                  <a:lnTo>
                    <a:pt x="133574" y="598534"/>
                  </a:lnTo>
                  <a:lnTo>
                    <a:pt x="82235" y="588253"/>
                  </a:lnTo>
                  <a:lnTo>
                    <a:pt x="40151" y="560232"/>
                  </a:lnTo>
                  <a:lnTo>
                    <a:pt x="11628" y="518708"/>
                  </a:lnTo>
                  <a:lnTo>
                    <a:pt x="973" y="467914"/>
                  </a:lnTo>
                  <a:lnTo>
                    <a:pt x="0" y="0"/>
                  </a:lnTo>
                </a:path>
                <a:path w="1670050" h="598804">
                  <a:moveTo>
                    <a:pt x="1668717" y="0"/>
                  </a:moveTo>
                  <a:lnTo>
                    <a:pt x="1669740" y="464181"/>
                  </a:lnTo>
                  <a:lnTo>
                    <a:pt x="1659085" y="515039"/>
                  </a:lnTo>
                  <a:lnTo>
                    <a:pt x="1630562" y="556735"/>
                  </a:lnTo>
                  <a:lnTo>
                    <a:pt x="1588478" y="584996"/>
                  </a:lnTo>
                  <a:lnTo>
                    <a:pt x="1537140" y="595549"/>
                  </a:lnTo>
                </a:path>
              </a:pathLst>
            </a:custGeom>
            <a:ln w="8394">
              <a:solidFill>
                <a:srgbClr val="1F5AF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707793" y="4371703"/>
              <a:ext cx="251167" cy="194500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6037808" y="4022140"/>
              <a:ext cx="1581150" cy="312420"/>
            </a:xfrm>
            <a:custGeom>
              <a:avLst/>
              <a:gdLst/>
              <a:ahLst/>
              <a:cxnLst/>
              <a:rect l="l" t="t" r="r" b="b"/>
              <a:pathLst>
                <a:path w="1581150" h="312420">
                  <a:moveTo>
                    <a:pt x="1580730" y="0"/>
                  </a:moveTo>
                  <a:lnTo>
                    <a:pt x="0" y="0"/>
                  </a:lnTo>
                  <a:lnTo>
                    <a:pt x="0" y="227733"/>
                  </a:lnTo>
                  <a:lnTo>
                    <a:pt x="6625" y="260545"/>
                  </a:lnTo>
                  <a:lnTo>
                    <a:pt x="24691" y="287342"/>
                  </a:lnTo>
                  <a:lnTo>
                    <a:pt x="51488" y="305411"/>
                  </a:lnTo>
                  <a:lnTo>
                    <a:pt x="84302" y="312036"/>
                  </a:lnTo>
                  <a:lnTo>
                    <a:pt x="1496428" y="312036"/>
                  </a:lnTo>
                  <a:lnTo>
                    <a:pt x="1556038" y="287342"/>
                  </a:lnTo>
                  <a:lnTo>
                    <a:pt x="1580730" y="227733"/>
                  </a:lnTo>
                  <a:lnTo>
                    <a:pt x="158073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037808" y="4073042"/>
              <a:ext cx="1577975" cy="260985"/>
            </a:xfrm>
            <a:custGeom>
              <a:avLst/>
              <a:gdLst/>
              <a:ahLst/>
              <a:cxnLst/>
              <a:rect l="l" t="t" r="r" b="b"/>
              <a:pathLst>
                <a:path w="1577975" h="260985">
                  <a:moveTo>
                    <a:pt x="1577682" y="0"/>
                  </a:moveTo>
                  <a:lnTo>
                    <a:pt x="0" y="0"/>
                  </a:lnTo>
                  <a:lnTo>
                    <a:pt x="0" y="176834"/>
                  </a:lnTo>
                  <a:lnTo>
                    <a:pt x="6625" y="209643"/>
                  </a:lnTo>
                  <a:lnTo>
                    <a:pt x="24691" y="236440"/>
                  </a:lnTo>
                  <a:lnTo>
                    <a:pt x="51488" y="254510"/>
                  </a:lnTo>
                  <a:lnTo>
                    <a:pt x="81221" y="260515"/>
                  </a:lnTo>
                  <a:lnTo>
                    <a:pt x="1499509" y="260515"/>
                  </a:lnTo>
                  <a:lnTo>
                    <a:pt x="1529242" y="254510"/>
                  </a:lnTo>
                  <a:lnTo>
                    <a:pt x="1556038" y="236440"/>
                  </a:lnTo>
                  <a:lnTo>
                    <a:pt x="1574105" y="209643"/>
                  </a:lnTo>
                  <a:lnTo>
                    <a:pt x="1577682" y="191929"/>
                  </a:lnTo>
                  <a:lnTo>
                    <a:pt x="1577682" y="0"/>
                  </a:lnTo>
                  <a:close/>
                </a:path>
              </a:pathLst>
            </a:custGeom>
            <a:solidFill>
              <a:srgbClr val="006B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6037808" y="4047746"/>
              <a:ext cx="334923" cy="286433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6354102" y="3925608"/>
              <a:ext cx="1264437" cy="521969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0" name="object 10"/>
          <p:cNvGrpSpPr/>
          <p:nvPr/>
        </p:nvGrpSpPr>
        <p:grpSpPr>
          <a:xfrm>
            <a:off x="7164739" y="2742825"/>
            <a:ext cx="647700" cy="1118235"/>
            <a:chOff x="7164739" y="2742825"/>
            <a:chExt cx="647700" cy="1118235"/>
          </a:xfrm>
        </p:grpSpPr>
        <p:sp>
          <p:nvSpPr>
            <p:cNvPr id="11" name="object 11"/>
            <p:cNvSpPr/>
            <p:nvPr/>
          </p:nvSpPr>
          <p:spPr>
            <a:xfrm>
              <a:off x="7609349" y="2742825"/>
              <a:ext cx="202652" cy="205422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7164739" y="2767008"/>
              <a:ext cx="615950" cy="1093470"/>
            </a:xfrm>
            <a:custGeom>
              <a:avLst/>
              <a:gdLst/>
              <a:ahLst/>
              <a:cxnLst/>
              <a:rect l="l" t="t" r="r" b="b"/>
              <a:pathLst>
                <a:path w="615950" h="1093470">
                  <a:moveTo>
                    <a:pt x="592135" y="0"/>
                  </a:moveTo>
                  <a:lnTo>
                    <a:pt x="490156" y="99220"/>
                  </a:lnTo>
                  <a:lnTo>
                    <a:pt x="405104" y="201468"/>
                  </a:lnTo>
                  <a:lnTo>
                    <a:pt x="402716" y="205125"/>
                  </a:lnTo>
                  <a:lnTo>
                    <a:pt x="390321" y="220581"/>
                  </a:lnTo>
                  <a:lnTo>
                    <a:pt x="372224" y="244432"/>
                  </a:lnTo>
                  <a:lnTo>
                    <a:pt x="340004" y="288361"/>
                  </a:lnTo>
                  <a:lnTo>
                    <a:pt x="336753" y="294089"/>
                  </a:lnTo>
                  <a:lnTo>
                    <a:pt x="331914" y="299867"/>
                  </a:lnTo>
                  <a:lnTo>
                    <a:pt x="328561" y="304642"/>
                  </a:lnTo>
                  <a:lnTo>
                    <a:pt x="325488" y="310395"/>
                  </a:lnTo>
                  <a:lnTo>
                    <a:pt x="320763" y="316187"/>
                  </a:lnTo>
                  <a:lnTo>
                    <a:pt x="314490" y="325902"/>
                  </a:lnTo>
                  <a:lnTo>
                    <a:pt x="309422" y="332265"/>
                  </a:lnTo>
                  <a:lnTo>
                    <a:pt x="300837" y="345066"/>
                  </a:lnTo>
                  <a:lnTo>
                    <a:pt x="298742" y="348991"/>
                  </a:lnTo>
                  <a:lnTo>
                    <a:pt x="260134" y="409303"/>
                  </a:lnTo>
                  <a:lnTo>
                    <a:pt x="255866" y="415069"/>
                  </a:lnTo>
                  <a:lnTo>
                    <a:pt x="247891" y="428175"/>
                  </a:lnTo>
                  <a:lnTo>
                    <a:pt x="245033" y="434106"/>
                  </a:lnTo>
                  <a:lnTo>
                    <a:pt x="237896" y="445168"/>
                  </a:lnTo>
                  <a:lnTo>
                    <a:pt x="235089" y="451111"/>
                  </a:lnTo>
                  <a:lnTo>
                    <a:pt x="230682" y="457919"/>
                  </a:lnTo>
                  <a:lnTo>
                    <a:pt x="195973" y="520174"/>
                  </a:lnTo>
                  <a:lnTo>
                    <a:pt x="192036" y="525876"/>
                  </a:lnTo>
                  <a:lnTo>
                    <a:pt x="183337" y="543440"/>
                  </a:lnTo>
                  <a:lnTo>
                    <a:pt x="164795" y="578632"/>
                  </a:lnTo>
                  <a:lnTo>
                    <a:pt x="162331" y="583534"/>
                  </a:lnTo>
                  <a:lnTo>
                    <a:pt x="160743" y="587598"/>
                  </a:lnTo>
                  <a:lnTo>
                    <a:pt x="148374" y="613024"/>
                  </a:lnTo>
                  <a:lnTo>
                    <a:pt x="143027" y="622676"/>
                  </a:lnTo>
                  <a:lnTo>
                    <a:pt x="140360" y="628327"/>
                  </a:lnTo>
                  <a:lnTo>
                    <a:pt x="138468" y="634398"/>
                  </a:lnTo>
                  <a:lnTo>
                    <a:pt x="134785" y="640583"/>
                  </a:lnTo>
                  <a:lnTo>
                    <a:pt x="120027" y="673057"/>
                  </a:lnTo>
                  <a:lnTo>
                    <a:pt x="118656" y="677540"/>
                  </a:lnTo>
                  <a:lnTo>
                    <a:pt x="110261" y="697784"/>
                  </a:lnTo>
                  <a:lnTo>
                    <a:pt x="106908" y="703956"/>
                  </a:lnTo>
                  <a:lnTo>
                    <a:pt x="104749" y="709125"/>
                  </a:lnTo>
                  <a:lnTo>
                    <a:pt x="102768" y="715398"/>
                  </a:lnTo>
                  <a:lnTo>
                    <a:pt x="99275" y="722358"/>
                  </a:lnTo>
                  <a:lnTo>
                    <a:pt x="93548" y="736392"/>
                  </a:lnTo>
                  <a:lnTo>
                    <a:pt x="91592" y="742678"/>
                  </a:lnTo>
                  <a:lnTo>
                    <a:pt x="88163" y="749917"/>
                  </a:lnTo>
                  <a:lnTo>
                    <a:pt x="82575" y="764560"/>
                  </a:lnTo>
                  <a:lnTo>
                    <a:pt x="81457" y="769272"/>
                  </a:lnTo>
                  <a:lnTo>
                    <a:pt x="64274" y="814954"/>
                  </a:lnTo>
                  <a:lnTo>
                    <a:pt x="59423" y="829127"/>
                  </a:lnTo>
                  <a:lnTo>
                    <a:pt x="58369" y="833267"/>
                  </a:lnTo>
                  <a:lnTo>
                    <a:pt x="53327" y="847986"/>
                  </a:lnTo>
                  <a:lnTo>
                    <a:pt x="52336" y="852177"/>
                  </a:lnTo>
                  <a:lnTo>
                    <a:pt x="45973" y="871075"/>
                  </a:lnTo>
                  <a:lnTo>
                    <a:pt x="38036" y="899040"/>
                  </a:lnTo>
                  <a:lnTo>
                    <a:pt x="34747" y="909353"/>
                  </a:lnTo>
                  <a:lnTo>
                    <a:pt x="21818" y="959734"/>
                  </a:lnTo>
                  <a:lnTo>
                    <a:pt x="19557" y="966668"/>
                  </a:lnTo>
                  <a:lnTo>
                    <a:pt x="14947" y="988702"/>
                  </a:lnTo>
                  <a:lnTo>
                    <a:pt x="12750" y="995484"/>
                  </a:lnTo>
                  <a:lnTo>
                    <a:pt x="0" y="1067862"/>
                  </a:lnTo>
                  <a:lnTo>
                    <a:pt x="828" y="1077037"/>
                  </a:lnTo>
                  <a:lnTo>
                    <a:pt x="4968" y="1084910"/>
                  </a:lnTo>
                  <a:lnTo>
                    <a:pt x="11762" y="1090655"/>
                  </a:lnTo>
                  <a:lnTo>
                    <a:pt x="20548" y="1093452"/>
                  </a:lnTo>
                  <a:lnTo>
                    <a:pt x="29724" y="1092624"/>
                  </a:lnTo>
                  <a:lnTo>
                    <a:pt x="37596" y="1088485"/>
                  </a:lnTo>
                  <a:lnTo>
                    <a:pt x="43342" y="1081695"/>
                  </a:lnTo>
                  <a:lnTo>
                    <a:pt x="46139" y="1072916"/>
                  </a:lnTo>
                  <a:lnTo>
                    <a:pt x="46380" y="1070681"/>
                  </a:lnTo>
                  <a:lnTo>
                    <a:pt x="57276" y="1009124"/>
                  </a:lnTo>
                  <a:lnTo>
                    <a:pt x="59613" y="1001580"/>
                  </a:lnTo>
                  <a:lnTo>
                    <a:pt x="62979" y="987064"/>
                  </a:lnTo>
                  <a:lnTo>
                    <a:pt x="63919" y="980701"/>
                  </a:lnTo>
                  <a:lnTo>
                    <a:pt x="66255" y="973374"/>
                  </a:lnTo>
                  <a:lnTo>
                    <a:pt x="75209" y="937128"/>
                  </a:lnTo>
                  <a:lnTo>
                    <a:pt x="81140" y="917532"/>
                  </a:lnTo>
                  <a:lnTo>
                    <a:pt x="86271" y="897618"/>
                  </a:lnTo>
                  <a:lnTo>
                    <a:pt x="92151" y="881032"/>
                  </a:lnTo>
                  <a:lnTo>
                    <a:pt x="96545" y="866871"/>
                  </a:lnTo>
                  <a:lnTo>
                    <a:pt x="98031" y="860585"/>
                  </a:lnTo>
                  <a:lnTo>
                    <a:pt x="100914" y="852965"/>
                  </a:lnTo>
                  <a:lnTo>
                    <a:pt x="103670" y="843440"/>
                  </a:lnTo>
                  <a:lnTo>
                    <a:pt x="125501" y="784626"/>
                  </a:lnTo>
                  <a:lnTo>
                    <a:pt x="126974" y="778467"/>
                  </a:lnTo>
                  <a:lnTo>
                    <a:pt x="133553" y="762757"/>
                  </a:lnTo>
                  <a:lnTo>
                    <a:pt x="136956" y="753079"/>
                  </a:lnTo>
                  <a:lnTo>
                    <a:pt x="144437" y="736074"/>
                  </a:lnTo>
                  <a:lnTo>
                    <a:pt x="146430" y="731248"/>
                  </a:lnTo>
                  <a:lnTo>
                    <a:pt x="148374" y="725089"/>
                  </a:lnTo>
                  <a:lnTo>
                    <a:pt x="151891" y="718485"/>
                  </a:lnTo>
                  <a:lnTo>
                    <a:pt x="161696" y="695485"/>
                  </a:lnTo>
                  <a:lnTo>
                    <a:pt x="163575" y="689338"/>
                  </a:lnTo>
                  <a:lnTo>
                    <a:pt x="175679" y="662732"/>
                  </a:lnTo>
                  <a:lnTo>
                    <a:pt x="179196" y="656953"/>
                  </a:lnTo>
                  <a:lnTo>
                    <a:pt x="181775" y="651416"/>
                  </a:lnTo>
                  <a:lnTo>
                    <a:pt x="183629" y="645460"/>
                  </a:lnTo>
                  <a:lnTo>
                    <a:pt x="187274" y="639376"/>
                  </a:lnTo>
                  <a:lnTo>
                    <a:pt x="202399" y="608464"/>
                  </a:lnTo>
                  <a:lnTo>
                    <a:pt x="204762" y="602445"/>
                  </a:lnTo>
                  <a:lnTo>
                    <a:pt x="208724" y="595993"/>
                  </a:lnTo>
                  <a:lnTo>
                    <a:pt x="222186" y="569653"/>
                  </a:lnTo>
                  <a:lnTo>
                    <a:pt x="230962" y="551492"/>
                  </a:lnTo>
                  <a:lnTo>
                    <a:pt x="235369" y="544863"/>
                  </a:lnTo>
                  <a:lnTo>
                    <a:pt x="244259" y="528124"/>
                  </a:lnTo>
                  <a:lnTo>
                    <a:pt x="276136" y="472867"/>
                  </a:lnTo>
                  <a:lnTo>
                    <a:pt x="278904" y="467012"/>
                  </a:lnTo>
                  <a:lnTo>
                    <a:pt x="285889" y="456204"/>
                  </a:lnTo>
                  <a:lnTo>
                    <a:pt x="288709" y="450375"/>
                  </a:lnTo>
                  <a:lnTo>
                    <a:pt x="298170" y="436011"/>
                  </a:lnTo>
                  <a:lnTo>
                    <a:pt x="338734" y="372600"/>
                  </a:lnTo>
                  <a:lnTo>
                    <a:pt x="346316" y="360548"/>
                  </a:lnTo>
                  <a:lnTo>
                    <a:pt x="350735" y="355125"/>
                  </a:lnTo>
                  <a:lnTo>
                    <a:pt x="356831" y="345625"/>
                  </a:lnTo>
                  <a:lnTo>
                    <a:pt x="361899" y="339326"/>
                  </a:lnTo>
                  <a:lnTo>
                    <a:pt x="365112" y="334716"/>
                  </a:lnTo>
                  <a:lnTo>
                    <a:pt x="368134" y="329064"/>
                  </a:lnTo>
                  <a:lnTo>
                    <a:pt x="372821" y="323464"/>
                  </a:lnTo>
                  <a:lnTo>
                    <a:pt x="375983" y="318993"/>
                  </a:lnTo>
                  <a:lnTo>
                    <a:pt x="379183" y="313342"/>
                  </a:lnTo>
                  <a:lnTo>
                    <a:pt x="430250" y="245740"/>
                  </a:lnTo>
                  <a:lnTo>
                    <a:pt x="439343" y="233954"/>
                  </a:lnTo>
                  <a:lnTo>
                    <a:pt x="441642" y="230398"/>
                  </a:lnTo>
                  <a:lnTo>
                    <a:pt x="508673" y="148826"/>
                  </a:lnTo>
                  <a:lnTo>
                    <a:pt x="610895" y="37523"/>
                  </a:lnTo>
                  <a:lnTo>
                    <a:pt x="612330" y="35428"/>
                  </a:lnTo>
                  <a:lnTo>
                    <a:pt x="613397" y="33193"/>
                  </a:lnTo>
                  <a:lnTo>
                    <a:pt x="615439" y="26354"/>
                  </a:lnTo>
                  <a:lnTo>
                    <a:pt x="615321" y="19283"/>
                  </a:lnTo>
                  <a:lnTo>
                    <a:pt x="613050" y="12511"/>
                  </a:lnTo>
                  <a:lnTo>
                    <a:pt x="608634" y="6573"/>
                  </a:lnTo>
                  <a:lnTo>
                    <a:pt x="600890" y="1580"/>
                  </a:lnTo>
                  <a:lnTo>
                    <a:pt x="592135" y="0"/>
                  </a:lnTo>
                  <a:close/>
                </a:path>
              </a:pathLst>
            </a:custGeom>
            <a:solidFill>
              <a:srgbClr val="FF5D3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/>
          <p:nvPr/>
        </p:nvSpPr>
        <p:spPr>
          <a:xfrm>
            <a:off x="7899849" y="1065498"/>
            <a:ext cx="1866459" cy="359330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>
            <a:spLocks noGrp="1"/>
          </p:cNvSpPr>
          <p:nvPr>
            <p:ph type="title"/>
          </p:nvPr>
        </p:nvSpPr>
        <p:spPr>
          <a:xfrm>
            <a:off x="444500" y="444500"/>
            <a:ext cx="8055609" cy="543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400" dirty="0">
                <a:solidFill>
                  <a:srgbClr val="585858"/>
                </a:solidFill>
                <a:latin typeface="Quicksand"/>
                <a:cs typeface="Quicksand"/>
              </a:rPr>
              <a:t>“Can I see the </a:t>
            </a:r>
            <a:r>
              <a:rPr sz="3400" spc="-15" dirty="0">
                <a:solidFill>
                  <a:srgbClr val="585858"/>
                </a:solidFill>
                <a:latin typeface="Quicksand"/>
                <a:cs typeface="Quicksand"/>
              </a:rPr>
              <a:t>recent </a:t>
            </a:r>
            <a:r>
              <a:rPr sz="3400" spc="-5" dirty="0">
                <a:solidFill>
                  <a:srgbClr val="585858"/>
                </a:solidFill>
                <a:latin typeface="Quicksand"/>
                <a:cs typeface="Quicksand"/>
              </a:rPr>
              <a:t>quizzes I’ve</a:t>
            </a:r>
            <a:r>
              <a:rPr sz="3400" spc="-40" dirty="0">
                <a:solidFill>
                  <a:srgbClr val="585858"/>
                </a:solidFill>
                <a:latin typeface="Quicksand"/>
                <a:cs typeface="Quicksand"/>
              </a:rPr>
              <a:t> </a:t>
            </a:r>
            <a:r>
              <a:rPr sz="3400" spc="-15" dirty="0">
                <a:solidFill>
                  <a:srgbClr val="585858"/>
                </a:solidFill>
                <a:latin typeface="Quicksand"/>
                <a:cs typeface="Quicksand"/>
              </a:rPr>
              <a:t>taken?”</a:t>
            </a:r>
            <a:endParaRPr sz="3400">
              <a:latin typeface="Quicksand"/>
              <a:cs typeface="Quicksand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31584" y="2176872"/>
            <a:ext cx="5223510" cy="1061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Yes! You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can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see the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last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10 quizzes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you took and  how you answered each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question in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the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‘Review’</a:t>
            </a:r>
            <a:r>
              <a:rPr sz="1700" b="1" spc="-100" dirty="0">
                <a:solidFill>
                  <a:srgbClr val="1F5AF0"/>
                </a:solidFill>
                <a:latin typeface="Open Sans"/>
                <a:cs typeface="Open Sans"/>
              </a:rPr>
              <a:t>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tab. 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Going back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over your answers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can be really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useful for 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revising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tricky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topics.</a:t>
            </a:r>
            <a:endParaRPr sz="1700">
              <a:latin typeface="OpenSans-Light"/>
              <a:cs typeface="OpenSans-Ligh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0"/>
            <a:ext cx="10153650" cy="5073650"/>
          </a:xfrm>
          <a:custGeom>
            <a:avLst/>
            <a:gdLst/>
            <a:ahLst/>
            <a:cxnLst/>
            <a:rect l="l" t="t" r="r" b="b"/>
            <a:pathLst>
              <a:path w="10153650" h="5073650">
                <a:moveTo>
                  <a:pt x="10153650" y="5073650"/>
                </a:moveTo>
                <a:lnTo>
                  <a:pt x="10153650" y="0"/>
                </a:lnTo>
                <a:lnTo>
                  <a:pt x="0" y="0"/>
                </a:lnTo>
              </a:path>
            </a:pathLst>
          </a:custGeom>
          <a:ln w="12700">
            <a:solidFill>
              <a:srgbClr val="FFF1F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44500" y="444500"/>
            <a:ext cx="3798570" cy="543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400" dirty="0">
                <a:solidFill>
                  <a:srgbClr val="585858"/>
                </a:solidFill>
                <a:latin typeface="Quicksand"/>
                <a:cs typeface="Quicksand"/>
              </a:rPr>
              <a:t>“What’s ‘the</a:t>
            </a:r>
            <a:r>
              <a:rPr sz="3400" spc="-95" dirty="0">
                <a:solidFill>
                  <a:srgbClr val="585858"/>
                </a:solidFill>
                <a:latin typeface="Quicksand"/>
                <a:cs typeface="Quicksand"/>
              </a:rPr>
              <a:t> </a:t>
            </a:r>
            <a:r>
              <a:rPr sz="3400" spc="-40" dirty="0">
                <a:solidFill>
                  <a:srgbClr val="585858"/>
                </a:solidFill>
                <a:latin typeface="Quicksand"/>
                <a:cs typeface="Quicksand"/>
              </a:rPr>
              <a:t>Tree’?”</a:t>
            </a:r>
            <a:endParaRPr sz="3400">
              <a:latin typeface="Quicksand"/>
              <a:cs typeface="Quicksand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480493" y="3065187"/>
            <a:ext cx="5602605" cy="1461135"/>
            <a:chOff x="480493" y="3065187"/>
            <a:chExt cx="5602605" cy="1461135"/>
          </a:xfrm>
        </p:grpSpPr>
        <p:sp>
          <p:nvSpPr>
            <p:cNvPr id="5" name="object 5"/>
            <p:cNvSpPr/>
            <p:nvPr/>
          </p:nvSpPr>
          <p:spPr>
            <a:xfrm>
              <a:off x="480493" y="3136604"/>
              <a:ext cx="5602363" cy="1262456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491521" y="3069594"/>
              <a:ext cx="5089525" cy="1452245"/>
            </a:xfrm>
            <a:custGeom>
              <a:avLst/>
              <a:gdLst/>
              <a:ahLst/>
              <a:cxnLst/>
              <a:rect l="l" t="t" r="r" b="b"/>
              <a:pathLst>
                <a:path w="5089525" h="1452245">
                  <a:moveTo>
                    <a:pt x="1141831" y="13538"/>
                  </a:moveTo>
                  <a:lnTo>
                    <a:pt x="501076" y="0"/>
                  </a:lnTo>
                  <a:lnTo>
                    <a:pt x="168551" y="56341"/>
                  </a:lnTo>
                  <a:lnTo>
                    <a:pt x="37207" y="237331"/>
                  </a:lnTo>
                  <a:lnTo>
                    <a:pt x="0" y="597738"/>
                  </a:lnTo>
                  <a:lnTo>
                    <a:pt x="76920" y="961923"/>
                  </a:lnTo>
                  <a:lnTo>
                    <a:pt x="279715" y="1154245"/>
                  </a:lnTo>
                  <a:lnTo>
                    <a:pt x="488966" y="1229473"/>
                  </a:lnTo>
                  <a:lnTo>
                    <a:pt x="585254" y="1242378"/>
                  </a:lnTo>
                  <a:lnTo>
                    <a:pt x="2505006" y="1410198"/>
                  </a:lnTo>
                  <a:lnTo>
                    <a:pt x="3614110" y="1451799"/>
                  </a:lnTo>
                  <a:lnTo>
                    <a:pt x="4334835" y="1354276"/>
                  </a:lnTo>
                  <a:lnTo>
                    <a:pt x="5089448" y="1104722"/>
                  </a:lnTo>
                </a:path>
              </a:pathLst>
            </a:custGeom>
            <a:ln w="8813">
              <a:solidFill>
                <a:srgbClr val="1E5BF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444500" y="1397092"/>
            <a:ext cx="5399405" cy="27247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343535">
              <a:lnSpc>
                <a:spcPct val="100000"/>
              </a:lnSpc>
              <a:spcBef>
                <a:spcPts val="100"/>
              </a:spcBef>
            </a:pP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The Tree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is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a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visual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representation of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your 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knowledge.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It’s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personalised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and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will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update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in real 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time!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Each leaf represents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a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Tassomai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question 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(the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branches represent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topics), and the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colour  indicates whether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you’re answering that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question  correctly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or not.</a:t>
            </a:r>
            <a:endParaRPr sz="1700">
              <a:latin typeface="OpenSans-Light"/>
              <a:cs typeface="OpenSans-Light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100">
              <a:latin typeface="OpenSans-Light"/>
              <a:cs typeface="OpenSans-Light"/>
            </a:endParaRPr>
          </a:p>
          <a:p>
            <a:pPr marL="426084" marR="5080">
              <a:lnSpc>
                <a:spcPct val="100000"/>
              </a:lnSpc>
            </a:pPr>
            <a:r>
              <a:rPr sz="1700" b="1" i="1" dirty="0">
                <a:solidFill>
                  <a:srgbClr val="1F5AF0"/>
                </a:solidFill>
                <a:latin typeface="OpenSans-SemiboldItalic"/>
                <a:cs typeface="OpenSans-SemiboldItalic"/>
              </a:rPr>
              <a:t>By </a:t>
            </a:r>
            <a:r>
              <a:rPr sz="1700" b="1" i="1" spc="-5" dirty="0">
                <a:solidFill>
                  <a:srgbClr val="1F5AF0"/>
                </a:solidFill>
                <a:latin typeface="OpenSans-SemiboldItalic"/>
                <a:cs typeface="OpenSans-SemiboldItalic"/>
              </a:rPr>
              <a:t>the </a:t>
            </a:r>
            <a:r>
              <a:rPr sz="1700" b="1" i="1" dirty="0">
                <a:solidFill>
                  <a:srgbClr val="1F5AF0"/>
                </a:solidFill>
                <a:latin typeface="OpenSans-SemiboldItalic"/>
                <a:cs typeface="OpenSans-SemiboldItalic"/>
              </a:rPr>
              <a:t>way... If </a:t>
            </a:r>
            <a:r>
              <a:rPr sz="1700" b="1" i="1" spc="-5" dirty="0">
                <a:solidFill>
                  <a:srgbClr val="1F5AF0"/>
                </a:solidFill>
                <a:latin typeface="OpenSans-SemiboldItalic"/>
                <a:cs typeface="OpenSans-SemiboldItalic"/>
              </a:rPr>
              <a:t>your school </a:t>
            </a:r>
            <a:r>
              <a:rPr sz="1700" b="1" i="1" dirty="0">
                <a:solidFill>
                  <a:srgbClr val="1F5AF0"/>
                </a:solidFill>
                <a:latin typeface="OpenSans-SemiboldItalic"/>
                <a:cs typeface="OpenSans-SemiboldItalic"/>
              </a:rPr>
              <a:t>has </a:t>
            </a:r>
            <a:r>
              <a:rPr sz="1700" b="1" i="1" dirty="0">
                <a:solidFill>
                  <a:srgbClr val="1F5AF0"/>
                </a:solidFill>
                <a:latin typeface="OpenSans-ExtraboldItalic"/>
                <a:cs typeface="OpenSans-ExtraboldItalic"/>
              </a:rPr>
              <a:t>parent reports  </a:t>
            </a:r>
            <a:r>
              <a:rPr sz="1700" b="1" i="1" spc="-5" dirty="0">
                <a:solidFill>
                  <a:srgbClr val="1F5AF0"/>
                </a:solidFill>
                <a:latin typeface="OpenSans-SemiboldItalic"/>
                <a:cs typeface="OpenSans-SemiboldItalic"/>
              </a:rPr>
              <a:t>set </a:t>
            </a:r>
            <a:r>
              <a:rPr sz="1700" b="1" i="1" dirty="0">
                <a:solidFill>
                  <a:srgbClr val="1F5AF0"/>
                </a:solidFill>
                <a:latin typeface="OpenSans-SemiboldItalic"/>
                <a:cs typeface="OpenSans-SemiboldItalic"/>
              </a:rPr>
              <a:t>up, </a:t>
            </a:r>
            <a:r>
              <a:rPr sz="1700" b="1" i="1" spc="-5" dirty="0">
                <a:solidFill>
                  <a:srgbClr val="1F5AF0"/>
                </a:solidFill>
                <a:latin typeface="OpenSans-SemiboldItalic"/>
                <a:cs typeface="OpenSans-SemiboldItalic"/>
              </a:rPr>
              <a:t>your </a:t>
            </a:r>
            <a:r>
              <a:rPr sz="1700" b="1" i="1" dirty="0">
                <a:solidFill>
                  <a:srgbClr val="1F5AF0"/>
                </a:solidFill>
                <a:latin typeface="OpenSans-SemiboldItalic"/>
                <a:cs typeface="OpenSans-SemiboldItalic"/>
              </a:rPr>
              <a:t>parent </a:t>
            </a:r>
            <a:r>
              <a:rPr sz="1700" b="1" i="1" spc="-5" dirty="0">
                <a:solidFill>
                  <a:srgbClr val="1F5AF0"/>
                </a:solidFill>
                <a:latin typeface="OpenSans-SemiboldItalic"/>
                <a:cs typeface="OpenSans-SemiboldItalic"/>
              </a:rPr>
              <a:t>or </a:t>
            </a:r>
            <a:r>
              <a:rPr sz="1700" b="1" i="1" dirty="0">
                <a:solidFill>
                  <a:srgbClr val="1F5AF0"/>
                </a:solidFill>
                <a:latin typeface="OpenSans-SemiboldItalic"/>
                <a:cs typeface="OpenSans-SemiboldItalic"/>
              </a:rPr>
              <a:t>guardian will have </a:t>
            </a:r>
            <a:r>
              <a:rPr sz="1700" b="1" i="1" spc="-5" dirty="0">
                <a:solidFill>
                  <a:srgbClr val="1F5AF0"/>
                </a:solidFill>
                <a:latin typeface="OpenSans-SemiboldItalic"/>
                <a:cs typeface="OpenSans-SemiboldItalic"/>
              </a:rPr>
              <a:t>access to  your tree on their account</a:t>
            </a:r>
            <a:r>
              <a:rPr sz="1700" b="1" i="1" spc="-10" dirty="0">
                <a:solidFill>
                  <a:srgbClr val="1F5AF0"/>
                </a:solidFill>
                <a:latin typeface="OpenSans-SemiboldItalic"/>
                <a:cs typeface="OpenSans-SemiboldItalic"/>
              </a:rPr>
              <a:t> </a:t>
            </a:r>
            <a:r>
              <a:rPr sz="1700" b="1" i="1" spc="-5" dirty="0">
                <a:solidFill>
                  <a:srgbClr val="1F5AF0"/>
                </a:solidFill>
                <a:latin typeface="OpenSans-SemiboldItalic"/>
                <a:cs typeface="OpenSans-SemiboldItalic"/>
              </a:rPr>
              <a:t>too!</a:t>
            </a:r>
            <a:endParaRPr sz="1700">
              <a:latin typeface="OpenSans-SemiboldItalic"/>
              <a:cs typeface="OpenSans-SemiboldItalic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7730223" y="463880"/>
            <a:ext cx="2131728" cy="415223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350"/>
            <a:ext cx="10153650" cy="5073650"/>
          </a:xfrm>
          <a:custGeom>
            <a:avLst/>
            <a:gdLst/>
            <a:ahLst/>
            <a:cxnLst/>
            <a:rect l="l" t="t" r="r" b="b"/>
            <a:pathLst>
              <a:path w="10153650" h="5073650">
                <a:moveTo>
                  <a:pt x="10153650" y="5073650"/>
                </a:moveTo>
                <a:lnTo>
                  <a:pt x="10153650" y="0"/>
                </a:lnTo>
                <a:lnTo>
                  <a:pt x="0" y="0"/>
                </a:lnTo>
              </a:path>
            </a:pathLst>
          </a:custGeom>
          <a:ln w="12700">
            <a:solidFill>
              <a:srgbClr val="FFF1F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7843418" y="1148679"/>
            <a:ext cx="1862455" cy="3642360"/>
            <a:chOff x="7843418" y="1148679"/>
            <a:chExt cx="1862455" cy="3642360"/>
          </a:xfrm>
        </p:grpSpPr>
        <p:sp>
          <p:nvSpPr>
            <p:cNvPr id="4" name="object 4"/>
            <p:cNvSpPr/>
            <p:nvPr/>
          </p:nvSpPr>
          <p:spPr>
            <a:xfrm>
              <a:off x="7843418" y="1148679"/>
              <a:ext cx="1862194" cy="3641953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8815128" y="2202510"/>
              <a:ext cx="148036" cy="14803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8872199" y="2247140"/>
              <a:ext cx="31115" cy="46355"/>
            </a:xfrm>
            <a:custGeom>
              <a:avLst/>
              <a:gdLst/>
              <a:ahLst/>
              <a:cxnLst/>
              <a:rect l="l" t="t" r="r" b="b"/>
              <a:pathLst>
                <a:path w="31115" h="46355">
                  <a:moveTo>
                    <a:pt x="30708" y="0"/>
                  </a:moveTo>
                  <a:lnTo>
                    <a:pt x="0" y="0"/>
                  </a:lnTo>
                  <a:lnTo>
                    <a:pt x="0" y="4826"/>
                  </a:lnTo>
                  <a:lnTo>
                    <a:pt x="25158" y="4826"/>
                  </a:lnTo>
                  <a:lnTo>
                    <a:pt x="6032" y="46139"/>
                  </a:lnTo>
                  <a:lnTo>
                    <a:pt x="11836" y="46139"/>
                  </a:lnTo>
                  <a:lnTo>
                    <a:pt x="30708" y="4191"/>
                  </a:lnTo>
                  <a:lnTo>
                    <a:pt x="3070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8715894" y="2029428"/>
              <a:ext cx="344653" cy="164229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8501495" y="2202510"/>
              <a:ext cx="145728" cy="148034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8559797" y="2247139"/>
              <a:ext cx="29209" cy="46990"/>
            </a:xfrm>
            <a:custGeom>
              <a:avLst/>
              <a:gdLst/>
              <a:ahLst/>
              <a:cxnLst/>
              <a:rect l="l" t="t" r="r" b="b"/>
              <a:pathLst>
                <a:path w="29209" h="46989">
                  <a:moveTo>
                    <a:pt x="25793" y="0"/>
                  </a:moveTo>
                  <a:lnTo>
                    <a:pt x="2844" y="0"/>
                  </a:lnTo>
                  <a:lnTo>
                    <a:pt x="1104" y="21589"/>
                  </a:lnTo>
                  <a:lnTo>
                    <a:pt x="3822" y="23317"/>
                  </a:lnTo>
                  <a:lnTo>
                    <a:pt x="7162" y="22707"/>
                  </a:lnTo>
                  <a:lnTo>
                    <a:pt x="9842" y="22402"/>
                  </a:lnTo>
                  <a:lnTo>
                    <a:pt x="19735" y="22402"/>
                  </a:lnTo>
                  <a:lnTo>
                    <a:pt x="23672" y="25628"/>
                  </a:lnTo>
                  <a:lnTo>
                    <a:pt x="23672" y="35369"/>
                  </a:lnTo>
                  <a:lnTo>
                    <a:pt x="22644" y="37896"/>
                  </a:lnTo>
                  <a:lnTo>
                    <a:pt x="18541" y="41389"/>
                  </a:lnTo>
                  <a:lnTo>
                    <a:pt x="15671" y="42265"/>
                  </a:lnTo>
                  <a:lnTo>
                    <a:pt x="9842" y="42265"/>
                  </a:lnTo>
                  <a:lnTo>
                    <a:pt x="7683" y="41998"/>
                  </a:lnTo>
                  <a:lnTo>
                    <a:pt x="3301" y="40919"/>
                  </a:lnTo>
                  <a:lnTo>
                    <a:pt x="1473" y="40170"/>
                  </a:lnTo>
                  <a:lnTo>
                    <a:pt x="0" y="39230"/>
                  </a:lnTo>
                  <a:lnTo>
                    <a:pt x="0" y="44284"/>
                  </a:lnTo>
                  <a:lnTo>
                    <a:pt x="2743" y="45935"/>
                  </a:lnTo>
                  <a:lnTo>
                    <a:pt x="6705" y="46774"/>
                  </a:lnTo>
                  <a:lnTo>
                    <a:pt x="17246" y="46774"/>
                  </a:lnTo>
                  <a:lnTo>
                    <a:pt x="21437" y="45415"/>
                  </a:lnTo>
                  <a:lnTo>
                    <a:pt x="27508" y="39979"/>
                  </a:lnTo>
                  <a:lnTo>
                    <a:pt x="29044" y="36245"/>
                  </a:lnTo>
                  <a:lnTo>
                    <a:pt x="29044" y="27279"/>
                  </a:lnTo>
                  <a:lnTo>
                    <a:pt x="27635" y="23990"/>
                  </a:lnTo>
                  <a:lnTo>
                    <a:pt x="22059" y="19164"/>
                  </a:lnTo>
                  <a:lnTo>
                    <a:pt x="18249" y="17957"/>
                  </a:lnTo>
                  <a:lnTo>
                    <a:pt x="13385" y="17957"/>
                  </a:lnTo>
                  <a:lnTo>
                    <a:pt x="10985" y="17957"/>
                  </a:lnTo>
                  <a:lnTo>
                    <a:pt x="8585" y="18199"/>
                  </a:lnTo>
                  <a:lnTo>
                    <a:pt x="6159" y="18681"/>
                  </a:lnTo>
                  <a:lnTo>
                    <a:pt x="7327" y="4825"/>
                  </a:lnTo>
                  <a:lnTo>
                    <a:pt x="25793" y="4825"/>
                  </a:lnTo>
                  <a:lnTo>
                    <a:pt x="25793" y="0"/>
                  </a:lnTo>
                  <a:close/>
                </a:path>
              </a:pathLst>
            </a:custGeom>
            <a:solidFill>
              <a:srgbClr val="3F3F3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8410757" y="2341143"/>
              <a:ext cx="330779" cy="201231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8332818" y="3599253"/>
              <a:ext cx="911380" cy="198930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444500" y="444500"/>
            <a:ext cx="7819390" cy="1061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3400" dirty="0">
                <a:solidFill>
                  <a:srgbClr val="585858"/>
                </a:solidFill>
                <a:latin typeface="Quicksand"/>
                <a:cs typeface="Quicksand"/>
              </a:rPr>
              <a:t>“What does the information at</a:t>
            </a:r>
            <a:r>
              <a:rPr sz="3400" spc="-85" dirty="0">
                <a:solidFill>
                  <a:srgbClr val="585858"/>
                </a:solidFill>
                <a:latin typeface="Quicksand"/>
                <a:cs typeface="Quicksand"/>
              </a:rPr>
              <a:t> </a:t>
            </a:r>
            <a:r>
              <a:rPr sz="3400" dirty="0">
                <a:solidFill>
                  <a:srgbClr val="585858"/>
                </a:solidFill>
                <a:latin typeface="Quicksand"/>
                <a:cs typeface="Quicksand"/>
              </a:rPr>
              <a:t>the</a:t>
            </a:r>
            <a:r>
              <a:rPr sz="3400" spc="-15" dirty="0">
                <a:solidFill>
                  <a:srgbClr val="585858"/>
                </a:solidFill>
                <a:latin typeface="Quicksand"/>
                <a:cs typeface="Quicksand"/>
              </a:rPr>
              <a:t> </a:t>
            </a:r>
            <a:r>
              <a:rPr sz="3400" dirty="0">
                <a:solidFill>
                  <a:srgbClr val="585858"/>
                </a:solidFill>
                <a:latin typeface="Quicksand"/>
                <a:cs typeface="Quicksand"/>
              </a:rPr>
              <a:t>start  of a quiz</a:t>
            </a:r>
            <a:r>
              <a:rPr sz="3400" spc="-10" dirty="0">
                <a:solidFill>
                  <a:srgbClr val="585858"/>
                </a:solidFill>
                <a:latin typeface="Quicksand"/>
                <a:cs typeface="Quicksand"/>
              </a:rPr>
              <a:t> </a:t>
            </a:r>
            <a:r>
              <a:rPr sz="3400" dirty="0">
                <a:solidFill>
                  <a:srgbClr val="585858"/>
                </a:solidFill>
                <a:latin typeface="Quicksand"/>
                <a:cs typeface="Quicksand"/>
              </a:rPr>
              <a:t>mean?”</a:t>
            </a:r>
            <a:endParaRPr sz="3400">
              <a:latin typeface="Quicksand"/>
              <a:cs typeface="Quicksand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31800" y="1917792"/>
            <a:ext cx="6153150" cy="2616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2860">
              <a:lnSpc>
                <a:spcPct val="100000"/>
              </a:lnSpc>
              <a:spcBef>
                <a:spcPts val="100"/>
              </a:spcBef>
            </a:pP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Tassomai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is working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hard to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pick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the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perfect quiz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for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you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.  This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is based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on several factors (knowledge gaps,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recent</a:t>
            </a:r>
            <a:r>
              <a:rPr sz="1700" spc="-85" dirty="0">
                <a:solidFill>
                  <a:srgbClr val="585858"/>
                </a:solidFill>
                <a:latin typeface="OpenSans-Light"/>
                <a:cs typeface="OpenSans-Light"/>
              </a:rPr>
              <a:t>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errors,  exams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 date).</a:t>
            </a:r>
            <a:endParaRPr sz="1700">
              <a:latin typeface="OpenSans-Light"/>
              <a:cs typeface="OpenSans-Light"/>
            </a:endParaRPr>
          </a:p>
          <a:p>
            <a:pPr marL="12700" marR="33655">
              <a:lnSpc>
                <a:spcPct val="100000"/>
              </a:lnSpc>
              <a:spcBef>
                <a:spcPts val="2039"/>
              </a:spcBef>
            </a:pP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Before you take a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quiz,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you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will be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shown a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‘quiz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profile’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and a 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breakdown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of the types of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questions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your about to see, to give  you more of an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idea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of the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reasoning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behind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the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questions 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you are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 receiving.</a:t>
            </a:r>
            <a:endParaRPr sz="1700">
              <a:latin typeface="OpenSans-Light"/>
              <a:cs typeface="OpenSans-Light"/>
            </a:endParaRPr>
          </a:p>
          <a:p>
            <a:pPr marL="12700">
              <a:lnSpc>
                <a:spcPct val="100000"/>
              </a:lnSpc>
              <a:spcBef>
                <a:spcPts val="2039"/>
              </a:spcBef>
            </a:pP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Psst! If you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want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to find out more about this, visit our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blog</a:t>
            </a:r>
            <a:r>
              <a:rPr sz="1700" spc="-95" dirty="0">
                <a:solidFill>
                  <a:srgbClr val="585858"/>
                </a:solidFill>
                <a:latin typeface="OpenSans-Light"/>
                <a:cs typeface="OpenSans-Light"/>
              </a:rPr>
              <a:t>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here.</a:t>
            </a:r>
            <a:endParaRPr sz="1700">
              <a:latin typeface="OpenSans-Light"/>
              <a:cs typeface="OpenSans-Ligh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350" y="6350"/>
            <a:ext cx="10153650" cy="5073650"/>
          </a:xfrm>
          <a:custGeom>
            <a:avLst/>
            <a:gdLst/>
            <a:ahLst/>
            <a:cxnLst/>
            <a:rect l="l" t="t" r="r" b="b"/>
            <a:pathLst>
              <a:path w="10153650" h="5073650">
                <a:moveTo>
                  <a:pt x="10153650" y="0"/>
                </a:moveTo>
                <a:lnTo>
                  <a:pt x="0" y="0"/>
                </a:lnTo>
                <a:lnTo>
                  <a:pt x="0" y="5073650"/>
                </a:lnTo>
              </a:path>
            </a:pathLst>
          </a:custGeom>
          <a:ln w="12700">
            <a:solidFill>
              <a:srgbClr val="FFF1F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272735" y="2402899"/>
            <a:ext cx="2427071" cy="107823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285491" y="3040937"/>
            <a:ext cx="789064" cy="22951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378700" y="2518299"/>
            <a:ext cx="2246641" cy="97822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8077200" y="3009515"/>
            <a:ext cx="504190" cy="1390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750" spc="-5" dirty="0">
                <a:solidFill>
                  <a:srgbClr val="1F5AF0"/>
                </a:solidFill>
                <a:latin typeface="Tassomai Different Upper and lower case"/>
                <a:cs typeface="Tassomai Different Upper and lower case"/>
              </a:rPr>
              <a:t>Mastered</a:t>
            </a:r>
            <a:endParaRPr sz="750">
              <a:latin typeface="Tassomai Different Upper and lower case"/>
              <a:cs typeface="Tassomai Different Upper and lower case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444500" y="444500"/>
            <a:ext cx="6577965" cy="1061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3400" dirty="0">
                <a:solidFill>
                  <a:srgbClr val="585858"/>
                </a:solidFill>
                <a:latin typeface="Quicksand"/>
                <a:cs typeface="Quicksand"/>
              </a:rPr>
              <a:t>“What do the </a:t>
            </a:r>
            <a:r>
              <a:rPr sz="3400" spc="-15" dirty="0">
                <a:solidFill>
                  <a:srgbClr val="585858"/>
                </a:solidFill>
                <a:latin typeface="Quicksand"/>
                <a:cs typeface="Quicksand"/>
              </a:rPr>
              <a:t>coloured </a:t>
            </a:r>
            <a:r>
              <a:rPr sz="3400" dirty="0">
                <a:solidFill>
                  <a:srgbClr val="585858"/>
                </a:solidFill>
                <a:latin typeface="Quicksand"/>
                <a:cs typeface="Quicksand"/>
              </a:rPr>
              <a:t>stars on</a:t>
            </a:r>
            <a:r>
              <a:rPr sz="3400" spc="-75" dirty="0">
                <a:solidFill>
                  <a:srgbClr val="585858"/>
                </a:solidFill>
                <a:latin typeface="Quicksand"/>
                <a:cs typeface="Quicksand"/>
              </a:rPr>
              <a:t> </a:t>
            </a:r>
            <a:r>
              <a:rPr sz="3400" dirty="0">
                <a:solidFill>
                  <a:srgbClr val="585858"/>
                </a:solidFill>
                <a:latin typeface="Quicksand"/>
                <a:cs typeface="Quicksand"/>
              </a:rPr>
              <a:t>a  question</a:t>
            </a:r>
            <a:r>
              <a:rPr sz="3400" spc="-5" dirty="0">
                <a:solidFill>
                  <a:srgbClr val="585858"/>
                </a:solidFill>
                <a:latin typeface="Quicksand"/>
                <a:cs typeface="Quicksand"/>
              </a:rPr>
              <a:t> </a:t>
            </a:r>
            <a:r>
              <a:rPr sz="3400" dirty="0">
                <a:solidFill>
                  <a:srgbClr val="585858"/>
                </a:solidFill>
                <a:latin typeface="Quicksand"/>
                <a:cs typeface="Quicksand"/>
              </a:rPr>
              <a:t>mean?”</a:t>
            </a:r>
            <a:endParaRPr sz="3400">
              <a:latin typeface="Quicksand"/>
              <a:cs typeface="Quicksand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44500" y="1916522"/>
            <a:ext cx="6635115" cy="1320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The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coloured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stars show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how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you previously</a:t>
            </a:r>
            <a:r>
              <a:rPr sz="1700" b="1" spc="-30" dirty="0">
                <a:solidFill>
                  <a:srgbClr val="1F5AF0"/>
                </a:solidFill>
                <a:latin typeface="Open Sans"/>
                <a:cs typeface="Open Sans"/>
              </a:rPr>
              <a:t>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answered</a:t>
            </a:r>
            <a:endParaRPr sz="1700">
              <a:latin typeface="Open Sans"/>
              <a:cs typeface="Open Sans"/>
            </a:endParaRPr>
          </a:p>
          <a:p>
            <a:pPr marL="12700">
              <a:lnSpc>
                <a:spcPct val="100000"/>
              </a:lnSpc>
            </a:pP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a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 question.</a:t>
            </a:r>
            <a:endParaRPr sz="1700">
              <a:latin typeface="OpenSans-Light"/>
              <a:cs typeface="OpenSans-Light"/>
            </a:endParaRPr>
          </a:p>
          <a:p>
            <a:pPr marL="12700">
              <a:lnSpc>
                <a:spcPct val="100000"/>
              </a:lnSpc>
              <a:spcBef>
                <a:spcPts val="2040"/>
              </a:spcBef>
            </a:pP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If you get a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question right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three times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in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a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row,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you have</a:t>
            </a:r>
            <a:r>
              <a:rPr sz="1700" spc="-75" dirty="0">
                <a:solidFill>
                  <a:srgbClr val="585858"/>
                </a:solidFill>
                <a:latin typeface="OpenSans-Light"/>
                <a:cs typeface="OpenSans-Light"/>
              </a:rPr>
              <a:t>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‘mastered’</a:t>
            </a:r>
            <a:endParaRPr sz="1700">
              <a:latin typeface="Open Sans"/>
              <a:cs typeface="Open Sans"/>
            </a:endParaRPr>
          </a:p>
          <a:p>
            <a:pPr marL="12700">
              <a:lnSpc>
                <a:spcPct val="100000"/>
              </a:lnSpc>
            </a:pP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it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and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it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might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be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a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little while before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you see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it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again.</a:t>
            </a:r>
            <a:endParaRPr sz="1700">
              <a:latin typeface="OpenSans-Light"/>
              <a:cs typeface="OpenSans-Light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0153650" cy="5073650"/>
          </a:xfrm>
          <a:custGeom>
            <a:avLst/>
            <a:gdLst/>
            <a:ahLst/>
            <a:cxnLst/>
            <a:rect l="l" t="t" r="r" b="b"/>
            <a:pathLst>
              <a:path w="10153650" h="5073650">
                <a:moveTo>
                  <a:pt x="0" y="5073650"/>
                </a:moveTo>
                <a:lnTo>
                  <a:pt x="10153650" y="5073650"/>
                </a:lnTo>
                <a:lnTo>
                  <a:pt x="10153650" y="0"/>
                </a:lnTo>
              </a:path>
            </a:pathLst>
          </a:custGeom>
          <a:ln w="12700">
            <a:solidFill>
              <a:srgbClr val="FFF1F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6776134" y="1305352"/>
            <a:ext cx="2931160" cy="3780790"/>
            <a:chOff x="6776134" y="1305352"/>
            <a:chExt cx="2931160" cy="3780790"/>
          </a:xfrm>
        </p:grpSpPr>
        <p:sp>
          <p:nvSpPr>
            <p:cNvPr id="4" name="object 4"/>
            <p:cNvSpPr/>
            <p:nvPr/>
          </p:nvSpPr>
          <p:spPr>
            <a:xfrm>
              <a:off x="7299125" y="2147926"/>
              <a:ext cx="39370" cy="497840"/>
            </a:xfrm>
            <a:custGeom>
              <a:avLst/>
              <a:gdLst/>
              <a:ahLst/>
              <a:cxnLst/>
              <a:rect l="l" t="t" r="r" b="b"/>
              <a:pathLst>
                <a:path w="39370" h="497839">
                  <a:moveTo>
                    <a:pt x="1054" y="478574"/>
                  </a:moveTo>
                  <a:lnTo>
                    <a:pt x="0" y="18935"/>
                  </a:lnTo>
                  <a:lnTo>
                    <a:pt x="18948" y="0"/>
                  </a:lnTo>
                  <a:lnTo>
                    <a:pt x="26358" y="1479"/>
                  </a:lnTo>
                  <a:lnTo>
                    <a:pt x="32381" y="5524"/>
                  </a:lnTo>
                  <a:lnTo>
                    <a:pt x="36429" y="11540"/>
                  </a:lnTo>
                  <a:lnTo>
                    <a:pt x="37909" y="18935"/>
                  </a:lnTo>
                  <a:lnTo>
                    <a:pt x="38963" y="478574"/>
                  </a:lnTo>
                  <a:lnTo>
                    <a:pt x="37481" y="485969"/>
                  </a:lnTo>
                  <a:lnTo>
                    <a:pt x="33431" y="491985"/>
                  </a:lnTo>
                  <a:lnTo>
                    <a:pt x="27406" y="496029"/>
                  </a:lnTo>
                  <a:lnTo>
                    <a:pt x="20002" y="497509"/>
                  </a:lnTo>
                  <a:lnTo>
                    <a:pt x="12825" y="496029"/>
                  </a:lnTo>
                  <a:lnTo>
                    <a:pt x="6780" y="491985"/>
                  </a:lnTo>
                  <a:lnTo>
                    <a:pt x="2609" y="485969"/>
                  </a:lnTo>
                  <a:lnTo>
                    <a:pt x="1054" y="478574"/>
                  </a:lnTo>
                  <a:close/>
                </a:path>
              </a:pathLst>
            </a:custGeom>
            <a:ln w="11861">
              <a:solidFill>
                <a:srgbClr val="1F5AF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7336933" y="1311283"/>
              <a:ext cx="2364105" cy="3768725"/>
            </a:xfrm>
            <a:custGeom>
              <a:avLst/>
              <a:gdLst/>
              <a:ahLst/>
              <a:cxnLst/>
              <a:rect l="l" t="t" r="r" b="b"/>
              <a:pathLst>
                <a:path w="2364104" h="3768725">
                  <a:moveTo>
                    <a:pt x="7447" y="3768716"/>
                  </a:moveTo>
                  <a:lnTo>
                    <a:pt x="0" y="189750"/>
                  </a:lnTo>
                  <a:lnTo>
                    <a:pt x="6661" y="140722"/>
                  </a:lnTo>
                  <a:lnTo>
                    <a:pt x="25455" y="96555"/>
                  </a:lnTo>
                  <a:lnTo>
                    <a:pt x="54592" y="59035"/>
                  </a:lnTo>
                  <a:lnTo>
                    <a:pt x="92286" y="29948"/>
                  </a:lnTo>
                  <a:lnTo>
                    <a:pt x="136749" y="11080"/>
                  </a:lnTo>
                  <a:lnTo>
                    <a:pt x="186194" y="4216"/>
                  </a:lnTo>
                  <a:lnTo>
                    <a:pt x="2168906" y="0"/>
                  </a:lnTo>
                  <a:lnTo>
                    <a:pt x="2218388" y="6600"/>
                  </a:lnTo>
                  <a:lnTo>
                    <a:pt x="2262966" y="25222"/>
                  </a:lnTo>
                  <a:lnTo>
                    <a:pt x="2300836" y="54092"/>
                  </a:lnTo>
                  <a:lnTo>
                    <a:pt x="2330196" y="91439"/>
                  </a:lnTo>
                  <a:lnTo>
                    <a:pt x="2349240" y="135493"/>
                  </a:lnTo>
                  <a:lnTo>
                    <a:pt x="2356167" y="184480"/>
                  </a:lnTo>
                  <a:lnTo>
                    <a:pt x="2364066" y="3768716"/>
                  </a:lnTo>
                </a:path>
              </a:pathLst>
            </a:custGeom>
            <a:ln w="11861">
              <a:solidFill>
                <a:srgbClr val="1F5AF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8118105" y="1476592"/>
              <a:ext cx="76098" cy="7602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8300930" y="1494618"/>
              <a:ext cx="447040" cy="40005"/>
            </a:xfrm>
            <a:custGeom>
              <a:avLst/>
              <a:gdLst/>
              <a:ahLst/>
              <a:cxnLst/>
              <a:rect l="l" t="t" r="r" b="b"/>
              <a:pathLst>
                <a:path w="447040" h="40005">
                  <a:moveTo>
                    <a:pt x="427507" y="38392"/>
                  </a:moveTo>
                  <a:lnTo>
                    <a:pt x="19481" y="39446"/>
                  </a:lnTo>
                  <a:lnTo>
                    <a:pt x="0" y="20510"/>
                  </a:lnTo>
                  <a:lnTo>
                    <a:pt x="1482" y="13034"/>
                  </a:lnTo>
                  <a:lnTo>
                    <a:pt x="5532" y="6838"/>
                  </a:lnTo>
                  <a:lnTo>
                    <a:pt x="11556" y="2615"/>
                  </a:lnTo>
                  <a:lnTo>
                    <a:pt x="18961" y="1054"/>
                  </a:lnTo>
                  <a:lnTo>
                    <a:pt x="426986" y="0"/>
                  </a:lnTo>
                  <a:lnTo>
                    <a:pt x="434470" y="1479"/>
                  </a:lnTo>
                  <a:lnTo>
                    <a:pt x="440669" y="5524"/>
                  </a:lnTo>
                  <a:lnTo>
                    <a:pt x="444894" y="11540"/>
                  </a:lnTo>
                  <a:lnTo>
                    <a:pt x="446455" y="18935"/>
                  </a:lnTo>
                  <a:lnTo>
                    <a:pt x="444975" y="26631"/>
                  </a:lnTo>
                  <a:lnTo>
                    <a:pt x="440929" y="32802"/>
                  </a:lnTo>
                  <a:lnTo>
                    <a:pt x="434909" y="36904"/>
                  </a:lnTo>
                  <a:lnTo>
                    <a:pt x="427507" y="38392"/>
                  </a:lnTo>
                  <a:close/>
                </a:path>
              </a:pathLst>
            </a:custGeom>
            <a:ln w="11861">
              <a:solidFill>
                <a:srgbClr val="1F5AF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7401979" y="1655425"/>
              <a:ext cx="2232660" cy="3425190"/>
            </a:xfrm>
            <a:custGeom>
              <a:avLst/>
              <a:gdLst/>
              <a:ahLst/>
              <a:cxnLst/>
              <a:rect l="l" t="t" r="r" b="b"/>
              <a:pathLst>
                <a:path w="2232659" h="3425190">
                  <a:moveTo>
                    <a:pt x="2113316" y="0"/>
                  </a:moveTo>
                  <a:lnTo>
                    <a:pt x="119061" y="0"/>
                  </a:lnTo>
                  <a:lnTo>
                    <a:pt x="72714" y="9355"/>
                  </a:lnTo>
                  <a:lnTo>
                    <a:pt x="34871" y="34870"/>
                  </a:lnTo>
                  <a:lnTo>
                    <a:pt x="9355" y="72720"/>
                  </a:lnTo>
                  <a:lnTo>
                    <a:pt x="1" y="119062"/>
                  </a:lnTo>
                  <a:lnTo>
                    <a:pt x="0" y="3424573"/>
                  </a:lnTo>
                  <a:lnTo>
                    <a:pt x="2232379" y="3424573"/>
                  </a:lnTo>
                  <a:lnTo>
                    <a:pt x="2232379" y="119062"/>
                  </a:lnTo>
                  <a:lnTo>
                    <a:pt x="2223023" y="72720"/>
                  </a:lnTo>
                  <a:lnTo>
                    <a:pt x="2197506" y="34870"/>
                  </a:lnTo>
                  <a:lnTo>
                    <a:pt x="2159662" y="9355"/>
                  </a:lnTo>
                  <a:lnTo>
                    <a:pt x="21133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7401979" y="1655426"/>
              <a:ext cx="2232379" cy="287627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7449604" y="4119972"/>
              <a:ext cx="1062259" cy="960027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7627903" y="4295142"/>
              <a:ext cx="674839" cy="197764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7682609" y="4610701"/>
              <a:ext cx="473075" cy="92075"/>
            </a:xfrm>
            <a:custGeom>
              <a:avLst/>
              <a:gdLst/>
              <a:ahLst/>
              <a:cxnLst/>
              <a:rect l="l" t="t" r="r" b="b"/>
              <a:pathLst>
                <a:path w="473075" h="92075">
                  <a:moveTo>
                    <a:pt x="29438" y="8001"/>
                  </a:moveTo>
                  <a:lnTo>
                    <a:pt x="21526" y="8001"/>
                  </a:lnTo>
                  <a:lnTo>
                    <a:pt x="21526" y="68961"/>
                  </a:lnTo>
                  <a:lnTo>
                    <a:pt x="29438" y="68961"/>
                  </a:lnTo>
                  <a:lnTo>
                    <a:pt x="29438" y="8001"/>
                  </a:lnTo>
                  <a:close/>
                </a:path>
                <a:path w="473075" h="92075">
                  <a:moveTo>
                    <a:pt x="50965" y="977"/>
                  </a:moveTo>
                  <a:lnTo>
                    <a:pt x="0" y="977"/>
                  </a:lnTo>
                  <a:lnTo>
                    <a:pt x="0" y="8001"/>
                  </a:lnTo>
                  <a:lnTo>
                    <a:pt x="50965" y="8001"/>
                  </a:lnTo>
                  <a:lnTo>
                    <a:pt x="50965" y="977"/>
                  </a:lnTo>
                  <a:close/>
                </a:path>
                <a:path w="473075" h="92075">
                  <a:moveTo>
                    <a:pt x="95253" y="23533"/>
                  </a:moveTo>
                  <a:lnTo>
                    <a:pt x="82562" y="23533"/>
                  </a:lnTo>
                  <a:lnTo>
                    <a:pt x="85305" y="24511"/>
                  </a:lnTo>
                  <a:lnTo>
                    <a:pt x="88747" y="28295"/>
                  </a:lnTo>
                  <a:lnTo>
                    <a:pt x="89623" y="31242"/>
                  </a:lnTo>
                  <a:lnTo>
                    <a:pt x="89623" y="38430"/>
                  </a:lnTo>
                  <a:lnTo>
                    <a:pt x="80975" y="38696"/>
                  </a:lnTo>
                  <a:lnTo>
                    <a:pt x="70166" y="39980"/>
                  </a:lnTo>
                  <a:lnTo>
                    <a:pt x="62447" y="43105"/>
                  </a:lnTo>
                  <a:lnTo>
                    <a:pt x="57816" y="48071"/>
                  </a:lnTo>
                  <a:lnTo>
                    <a:pt x="56273" y="54876"/>
                  </a:lnTo>
                  <a:lnTo>
                    <a:pt x="56361" y="59905"/>
                  </a:lnTo>
                  <a:lnTo>
                    <a:pt x="57696" y="63398"/>
                  </a:lnTo>
                  <a:lnTo>
                    <a:pt x="63436" y="68605"/>
                  </a:lnTo>
                  <a:lnTo>
                    <a:pt x="67411" y="69913"/>
                  </a:lnTo>
                  <a:lnTo>
                    <a:pt x="76238" y="69913"/>
                  </a:lnTo>
                  <a:lnTo>
                    <a:pt x="79387" y="69354"/>
                  </a:lnTo>
                  <a:lnTo>
                    <a:pt x="84442" y="67094"/>
                  </a:lnTo>
                  <a:lnTo>
                    <a:pt x="86982" y="64909"/>
                  </a:lnTo>
                  <a:lnTo>
                    <a:pt x="88070" y="63538"/>
                  </a:lnTo>
                  <a:lnTo>
                    <a:pt x="70954" y="63538"/>
                  </a:lnTo>
                  <a:lnTo>
                    <a:pt x="68579" y="62814"/>
                  </a:lnTo>
                  <a:lnTo>
                    <a:pt x="65201" y="59905"/>
                  </a:lnTo>
                  <a:lnTo>
                    <a:pt x="64363" y="57785"/>
                  </a:lnTo>
                  <a:lnTo>
                    <a:pt x="64363" y="51409"/>
                  </a:lnTo>
                  <a:lnTo>
                    <a:pt x="65709" y="48793"/>
                  </a:lnTo>
                  <a:lnTo>
                    <a:pt x="71145" y="45427"/>
                  </a:lnTo>
                  <a:lnTo>
                    <a:pt x="75577" y="44450"/>
                  </a:lnTo>
                  <a:lnTo>
                    <a:pt x="89433" y="43929"/>
                  </a:lnTo>
                  <a:lnTo>
                    <a:pt x="97154" y="43929"/>
                  </a:lnTo>
                  <a:lnTo>
                    <a:pt x="97154" y="28232"/>
                  </a:lnTo>
                  <a:lnTo>
                    <a:pt x="95681" y="23926"/>
                  </a:lnTo>
                  <a:lnTo>
                    <a:pt x="95253" y="23533"/>
                  </a:lnTo>
                  <a:close/>
                </a:path>
                <a:path w="473075" h="92075">
                  <a:moveTo>
                    <a:pt x="97154" y="61709"/>
                  </a:moveTo>
                  <a:lnTo>
                    <a:pt x="89903" y="61709"/>
                  </a:lnTo>
                  <a:lnTo>
                    <a:pt x="91427" y="68961"/>
                  </a:lnTo>
                  <a:lnTo>
                    <a:pt x="97154" y="68961"/>
                  </a:lnTo>
                  <a:lnTo>
                    <a:pt x="97154" y="61709"/>
                  </a:lnTo>
                  <a:close/>
                </a:path>
                <a:path w="473075" h="92075">
                  <a:moveTo>
                    <a:pt x="97154" y="43929"/>
                  </a:moveTo>
                  <a:lnTo>
                    <a:pt x="89433" y="43929"/>
                  </a:lnTo>
                  <a:lnTo>
                    <a:pt x="89433" y="53276"/>
                  </a:lnTo>
                  <a:lnTo>
                    <a:pt x="88049" y="56934"/>
                  </a:lnTo>
                  <a:lnTo>
                    <a:pt x="85188" y="59677"/>
                  </a:lnTo>
                  <a:lnTo>
                    <a:pt x="82562" y="62230"/>
                  </a:lnTo>
                  <a:lnTo>
                    <a:pt x="78803" y="63538"/>
                  </a:lnTo>
                  <a:lnTo>
                    <a:pt x="88070" y="63538"/>
                  </a:lnTo>
                  <a:lnTo>
                    <a:pt x="89522" y="61709"/>
                  </a:lnTo>
                  <a:lnTo>
                    <a:pt x="97154" y="61709"/>
                  </a:lnTo>
                  <a:lnTo>
                    <a:pt x="97154" y="43929"/>
                  </a:lnTo>
                  <a:close/>
                </a:path>
                <a:path w="473075" h="92075">
                  <a:moveTo>
                    <a:pt x="85331" y="17157"/>
                  </a:moveTo>
                  <a:lnTo>
                    <a:pt x="76238" y="17157"/>
                  </a:lnTo>
                  <a:lnTo>
                    <a:pt x="73228" y="17551"/>
                  </a:lnTo>
                  <a:lnTo>
                    <a:pt x="67246" y="19113"/>
                  </a:lnTo>
                  <a:lnTo>
                    <a:pt x="64503" y="20167"/>
                  </a:lnTo>
                  <a:lnTo>
                    <a:pt x="61988" y="21539"/>
                  </a:lnTo>
                  <a:lnTo>
                    <a:pt x="64363" y="27444"/>
                  </a:lnTo>
                  <a:lnTo>
                    <a:pt x="69722" y="24841"/>
                  </a:lnTo>
                  <a:lnTo>
                    <a:pt x="74536" y="23533"/>
                  </a:lnTo>
                  <a:lnTo>
                    <a:pt x="95253" y="23533"/>
                  </a:lnTo>
                  <a:lnTo>
                    <a:pt x="89814" y="18529"/>
                  </a:lnTo>
                  <a:lnTo>
                    <a:pt x="85331" y="17157"/>
                  </a:lnTo>
                  <a:close/>
                </a:path>
                <a:path w="473075" h="92075">
                  <a:moveTo>
                    <a:pt x="119481" y="18008"/>
                  </a:moveTo>
                  <a:lnTo>
                    <a:pt x="113106" y="18008"/>
                  </a:lnTo>
                  <a:lnTo>
                    <a:pt x="113106" y="68961"/>
                  </a:lnTo>
                  <a:lnTo>
                    <a:pt x="120827" y="68961"/>
                  </a:lnTo>
                  <a:lnTo>
                    <a:pt x="120827" y="36639"/>
                  </a:lnTo>
                  <a:lnTo>
                    <a:pt x="122288" y="32448"/>
                  </a:lnTo>
                  <a:lnTo>
                    <a:pt x="126682" y="27444"/>
                  </a:lnTo>
                  <a:lnTo>
                    <a:pt x="120357" y="27444"/>
                  </a:lnTo>
                  <a:lnTo>
                    <a:pt x="119481" y="18008"/>
                  </a:lnTo>
                  <a:close/>
                </a:path>
                <a:path w="473075" h="92075">
                  <a:moveTo>
                    <a:pt x="138620" y="17056"/>
                  </a:moveTo>
                  <a:lnTo>
                    <a:pt x="133172" y="17056"/>
                  </a:lnTo>
                  <a:lnTo>
                    <a:pt x="130238" y="17970"/>
                  </a:lnTo>
                  <a:lnTo>
                    <a:pt x="124904" y="21564"/>
                  </a:lnTo>
                  <a:lnTo>
                    <a:pt x="122618" y="24117"/>
                  </a:lnTo>
                  <a:lnTo>
                    <a:pt x="120738" y="27444"/>
                  </a:lnTo>
                  <a:lnTo>
                    <a:pt x="126682" y="27444"/>
                  </a:lnTo>
                  <a:lnTo>
                    <a:pt x="128142" y="25781"/>
                  </a:lnTo>
                  <a:lnTo>
                    <a:pt x="131673" y="24079"/>
                  </a:lnTo>
                  <a:lnTo>
                    <a:pt x="141485" y="24079"/>
                  </a:lnTo>
                  <a:lnTo>
                    <a:pt x="142455" y="17640"/>
                  </a:lnTo>
                  <a:lnTo>
                    <a:pt x="140652" y="17259"/>
                  </a:lnTo>
                  <a:lnTo>
                    <a:pt x="138620" y="17056"/>
                  </a:lnTo>
                  <a:close/>
                </a:path>
                <a:path w="473075" h="92075">
                  <a:moveTo>
                    <a:pt x="141485" y="24079"/>
                  </a:moveTo>
                  <a:lnTo>
                    <a:pt x="137413" y="24079"/>
                  </a:lnTo>
                  <a:lnTo>
                    <a:pt x="139268" y="24307"/>
                  </a:lnTo>
                  <a:lnTo>
                    <a:pt x="141376" y="24803"/>
                  </a:lnTo>
                  <a:lnTo>
                    <a:pt x="141485" y="24079"/>
                  </a:lnTo>
                  <a:close/>
                </a:path>
                <a:path w="473075" h="92075">
                  <a:moveTo>
                    <a:pt x="171538" y="17056"/>
                  </a:moveTo>
                  <a:lnTo>
                    <a:pt x="162725" y="17056"/>
                  </a:lnTo>
                  <a:lnTo>
                    <a:pt x="157987" y="18592"/>
                  </a:lnTo>
                  <a:lnTo>
                    <a:pt x="151282" y="24638"/>
                  </a:lnTo>
                  <a:lnTo>
                    <a:pt x="149618" y="28917"/>
                  </a:lnTo>
                  <a:lnTo>
                    <a:pt x="149618" y="37871"/>
                  </a:lnTo>
                  <a:lnTo>
                    <a:pt x="150431" y="40855"/>
                  </a:lnTo>
                  <a:lnTo>
                    <a:pt x="153746" y="46050"/>
                  </a:lnTo>
                  <a:lnTo>
                    <a:pt x="155905" y="47879"/>
                  </a:lnTo>
                  <a:lnTo>
                    <a:pt x="158546" y="48996"/>
                  </a:lnTo>
                  <a:lnTo>
                    <a:pt x="156400" y="50266"/>
                  </a:lnTo>
                  <a:lnTo>
                    <a:pt x="154838" y="51638"/>
                  </a:lnTo>
                  <a:lnTo>
                    <a:pt x="152857" y="54419"/>
                  </a:lnTo>
                  <a:lnTo>
                    <a:pt x="152361" y="56045"/>
                  </a:lnTo>
                  <a:lnTo>
                    <a:pt x="152468" y="59905"/>
                  </a:lnTo>
                  <a:lnTo>
                    <a:pt x="156959" y="64973"/>
                  </a:lnTo>
                  <a:lnTo>
                    <a:pt x="153365" y="65786"/>
                  </a:lnTo>
                  <a:lnTo>
                    <a:pt x="150571" y="67322"/>
                  </a:lnTo>
                  <a:lnTo>
                    <a:pt x="146608" y="71831"/>
                  </a:lnTo>
                  <a:lnTo>
                    <a:pt x="145665" y="74383"/>
                  </a:lnTo>
                  <a:lnTo>
                    <a:pt x="145735" y="82397"/>
                  </a:lnTo>
                  <a:lnTo>
                    <a:pt x="147408" y="85661"/>
                  </a:lnTo>
                  <a:lnTo>
                    <a:pt x="154635" y="90627"/>
                  </a:lnTo>
                  <a:lnTo>
                    <a:pt x="159778" y="91871"/>
                  </a:lnTo>
                  <a:lnTo>
                    <a:pt x="175132" y="91871"/>
                  </a:lnTo>
                  <a:lnTo>
                    <a:pt x="181736" y="90373"/>
                  </a:lnTo>
                  <a:lnTo>
                    <a:pt x="188486" y="85953"/>
                  </a:lnTo>
                  <a:lnTo>
                    <a:pt x="162204" y="85953"/>
                  </a:lnTo>
                  <a:lnTo>
                    <a:pt x="158876" y="85242"/>
                  </a:lnTo>
                  <a:lnTo>
                    <a:pt x="156540" y="83794"/>
                  </a:lnTo>
                  <a:lnTo>
                    <a:pt x="154216" y="82397"/>
                  </a:lnTo>
                  <a:lnTo>
                    <a:pt x="153060" y="80302"/>
                  </a:lnTo>
                  <a:lnTo>
                    <a:pt x="153060" y="74383"/>
                  </a:lnTo>
                  <a:lnTo>
                    <a:pt x="154038" y="71996"/>
                  </a:lnTo>
                  <a:lnTo>
                    <a:pt x="157937" y="68668"/>
                  </a:lnTo>
                  <a:lnTo>
                    <a:pt x="160667" y="67818"/>
                  </a:lnTo>
                  <a:lnTo>
                    <a:pt x="192060" y="67818"/>
                  </a:lnTo>
                  <a:lnTo>
                    <a:pt x="191566" y="66700"/>
                  </a:lnTo>
                  <a:lnTo>
                    <a:pt x="188582" y="64389"/>
                  </a:lnTo>
                  <a:lnTo>
                    <a:pt x="185648" y="62026"/>
                  </a:lnTo>
                  <a:lnTo>
                    <a:pt x="181406" y="60883"/>
                  </a:lnTo>
                  <a:lnTo>
                    <a:pt x="164083" y="60883"/>
                  </a:lnTo>
                  <a:lnTo>
                    <a:pt x="162115" y="60566"/>
                  </a:lnTo>
                  <a:lnTo>
                    <a:pt x="160959" y="59905"/>
                  </a:lnTo>
                  <a:lnTo>
                    <a:pt x="159816" y="59220"/>
                  </a:lnTo>
                  <a:lnTo>
                    <a:pt x="159245" y="58178"/>
                  </a:lnTo>
                  <a:lnTo>
                    <a:pt x="159245" y="54152"/>
                  </a:lnTo>
                  <a:lnTo>
                    <a:pt x="160883" y="51968"/>
                  </a:lnTo>
                  <a:lnTo>
                    <a:pt x="164172" y="50228"/>
                  </a:lnTo>
                  <a:lnTo>
                    <a:pt x="175567" y="50228"/>
                  </a:lnTo>
                  <a:lnTo>
                    <a:pt x="179082" y="49123"/>
                  </a:lnTo>
                  <a:lnTo>
                    <a:pt x="183619" y="45161"/>
                  </a:lnTo>
                  <a:lnTo>
                    <a:pt x="165087" y="45161"/>
                  </a:lnTo>
                  <a:lnTo>
                    <a:pt x="162280" y="44246"/>
                  </a:lnTo>
                  <a:lnTo>
                    <a:pt x="158254" y="40589"/>
                  </a:lnTo>
                  <a:lnTo>
                    <a:pt x="157238" y="37871"/>
                  </a:lnTo>
                  <a:lnTo>
                    <a:pt x="157238" y="30492"/>
                  </a:lnTo>
                  <a:lnTo>
                    <a:pt x="158216" y="27584"/>
                  </a:lnTo>
                  <a:lnTo>
                    <a:pt x="160172" y="25615"/>
                  </a:lnTo>
                  <a:lnTo>
                    <a:pt x="162128" y="23698"/>
                  </a:lnTo>
                  <a:lnTo>
                    <a:pt x="164909" y="22707"/>
                  </a:lnTo>
                  <a:lnTo>
                    <a:pt x="193700" y="22707"/>
                  </a:lnTo>
                  <a:lnTo>
                    <a:pt x="193700" y="18008"/>
                  </a:lnTo>
                  <a:lnTo>
                    <a:pt x="176072" y="18008"/>
                  </a:lnTo>
                  <a:lnTo>
                    <a:pt x="173939" y="17386"/>
                  </a:lnTo>
                  <a:lnTo>
                    <a:pt x="171538" y="17056"/>
                  </a:lnTo>
                  <a:close/>
                </a:path>
                <a:path w="473075" h="92075">
                  <a:moveTo>
                    <a:pt x="192060" y="67818"/>
                  </a:moveTo>
                  <a:lnTo>
                    <a:pt x="178142" y="67818"/>
                  </a:lnTo>
                  <a:lnTo>
                    <a:pt x="181343" y="68338"/>
                  </a:lnTo>
                  <a:lnTo>
                    <a:pt x="183057" y="69380"/>
                  </a:lnTo>
                  <a:lnTo>
                    <a:pt x="184759" y="70459"/>
                  </a:lnTo>
                  <a:lnTo>
                    <a:pt x="185610" y="72390"/>
                  </a:lnTo>
                  <a:lnTo>
                    <a:pt x="185610" y="78473"/>
                  </a:lnTo>
                  <a:lnTo>
                    <a:pt x="184048" y="81089"/>
                  </a:lnTo>
                  <a:lnTo>
                    <a:pt x="180911" y="83019"/>
                  </a:lnTo>
                  <a:lnTo>
                    <a:pt x="177812" y="84975"/>
                  </a:lnTo>
                  <a:lnTo>
                    <a:pt x="173024" y="85953"/>
                  </a:lnTo>
                  <a:lnTo>
                    <a:pt x="188486" y="85953"/>
                  </a:lnTo>
                  <a:lnTo>
                    <a:pt x="190792" y="84455"/>
                  </a:lnTo>
                  <a:lnTo>
                    <a:pt x="192966" y="80302"/>
                  </a:lnTo>
                  <a:lnTo>
                    <a:pt x="193052" y="70065"/>
                  </a:lnTo>
                  <a:lnTo>
                    <a:pt x="192060" y="67818"/>
                  </a:lnTo>
                  <a:close/>
                </a:path>
                <a:path w="473075" h="92075">
                  <a:moveTo>
                    <a:pt x="175567" y="50228"/>
                  </a:moveTo>
                  <a:lnTo>
                    <a:pt x="164172" y="50228"/>
                  </a:lnTo>
                  <a:lnTo>
                    <a:pt x="165506" y="50495"/>
                  </a:lnTo>
                  <a:lnTo>
                    <a:pt x="166928" y="50596"/>
                  </a:lnTo>
                  <a:lnTo>
                    <a:pt x="174396" y="50596"/>
                  </a:lnTo>
                  <a:lnTo>
                    <a:pt x="175567" y="50228"/>
                  </a:lnTo>
                  <a:close/>
                </a:path>
                <a:path w="473075" h="92075">
                  <a:moveTo>
                    <a:pt x="193700" y="22707"/>
                  </a:moveTo>
                  <a:lnTo>
                    <a:pt x="176174" y="22707"/>
                  </a:lnTo>
                  <a:lnTo>
                    <a:pt x="179959" y="26504"/>
                  </a:lnTo>
                  <a:lnTo>
                    <a:pt x="179984" y="41503"/>
                  </a:lnTo>
                  <a:lnTo>
                    <a:pt x="176212" y="45161"/>
                  </a:lnTo>
                  <a:lnTo>
                    <a:pt x="183619" y="45161"/>
                  </a:lnTo>
                  <a:lnTo>
                    <a:pt x="185902" y="43167"/>
                  </a:lnTo>
                  <a:lnTo>
                    <a:pt x="187604" y="39179"/>
                  </a:lnTo>
                  <a:lnTo>
                    <a:pt x="187604" y="31991"/>
                  </a:lnTo>
                  <a:lnTo>
                    <a:pt x="187274" y="30035"/>
                  </a:lnTo>
                  <a:lnTo>
                    <a:pt x="185902" y="26504"/>
                  </a:lnTo>
                  <a:lnTo>
                    <a:pt x="185127" y="25095"/>
                  </a:lnTo>
                  <a:lnTo>
                    <a:pt x="184264" y="24015"/>
                  </a:lnTo>
                  <a:lnTo>
                    <a:pt x="193700" y="22872"/>
                  </a:lnTo>
                  <a:lnTo>
                    <a:pt x="193700" y="22707"/>
                  </a:lnTo>
                  <a:close/>
                </a:path>
                <a:path w="473075" h="92075">
                  <a:moveTo>
                    <a:pt x="230085" y="17056"/>
                  </a:moveTo>
                  <a:lnTo>
                    <a:pt x="216877" y="17056"/>
                  </a:lnTo>
                  <a:lnTo>
                    <a:pt x="211442" y="19481"/>
                  </a:lnTo>
                  <a:lnTo>
                    <a:pt x="203339" y="29146"/>
                  </a:lnTo>
                  <a:lnTo>
                    <a:pt x="201333" y="35687"/>
                  </a:lnTo>
                  <a:lnTo>
                    <a:pt x="201333" y="52057"/>
                  </a:lnTo>
                  <a:lnTo>
                    <a:pt x="203504" y="58432"/>
                  </a:lnTo>
                  <a:lnTo>
                    <a:pt x="212216" y="67614"/>
                  </a:lnTo>
                  <a:lnTo>
                    <a:pt x="218173" y="69913"/>
                  </a:lnTo>
                  <a:lnTo>
                    <a:pt x="229146" y="69913"/>
                  </a:lnTo>
                  <a:lnTo>
                    <a:pt x="232067" y="69646"/>
                  </a:lnTo>
                  <a:lnTo>
                    <a:pt x="234492" y="69126"/>
                  </a:lnTo>
                  <a:lnTo>
                    <a:pt x="236943" y="68630"/>
                  </a:lnTo>
                  <a:lnTo>
                    <a:pt x="239534" y="67779"/>
                  </a:lnTo>
                  <a:lnTo>
                    <a:pt x="242265" y="66611"/>
                  </a:lnTo>
                  <a:lnTo>
                    <a:pt x="242265" y="63169"/>
                  </a:lnTo>
                  <a:lnTo>
                    <a:pt x="220776" y="63169"/>
                  </a:lnTo>
                  <a:lnTo>
                    <a:pt x="216725" y="61607"/>
                  </a:lnTo>
                  <a:lnTo>
                    <a:pt x="210985" y="55397"/>
                  </a:lnTo>
                  <a:lnTo>
                    <a:pt x="209486" y="50850"/>
                  </a:lnTo>
                  <a:lnTo>
                    <a:pt x="209334" y="44869"/>
                  </a:lnTo>
                  <a:lnTo>
                    <a:pt x="244449" y="44869"/>
                  </a:lnTo>
                  <a:lnTo>
                    <a:pt x="244449" y="38595"/>
                  </a:lnTo>
                  <a:lnTo>
                    <a:pt x="209511" y="38595"/>
                  </a:lnTo>
                  <a:lnTo>
                    <a:pt x="209956" y="33883"/>
                  </a:lnTo>
                  <a:lnTo>
                    <a:pt x="211378" y="30200"/>
                  </a:lnTo>
                  <a:lnTo>
                    <a:pt x="216242" y="24866"/>
                  </a:lnTo>
                  <a:lnTo>
                    <a:pt x="219519" y="23533"/>
                  </a:lnTo>
                  <a:lnTo>
                    <a:pt x="238996" y="23533"/>
                  </a:lnTo>
                  <a:lnTo>
                    <a:pt x="235140" y="19177"/>
                  </a:lnTo>
                  <a:lnTo>
                    <a:pt x="230085" y="17056"/>
                  </a:lnTo>
                  <a:close/>
                </a:path>
                <a:path w="473075" h="92075">
                  <a:moveTo>
                    <a:pt x="242265" y="59715"/>
                  </a:moveTo>
                  <a:lnTo>
                    <a:pt x="236893" y="62026"/>
                  </a:lnTo>
                  <a:lnTo>
                    <a:pt x="231470" y="63169"/>
                  </a:lnTo>
                  <a:lnTo>
                    <a:pt x="242265" y="63169"/>
                  </a:lnTo>
                  <a:lnTo>
                    <a:pt x="242265" y="59715"/>
                  </a:lnTo>
                  <a:close/>
                </a:path>
                <a:path w="473075" h="92075">
                  <a:moveTo>
                    <a:pt x="238996" y="23533"/>
                  </a:moveTo>
                  <a:lnTo>
                    <a:pt x="227634" y="23533"/>
                  </a:lnTo>
                  <a:lnTo>
                    <a:pt x="230733" y="24841"/>
                  </a:lnTo>
                  <a:lnTo>
                    <a:pt x="235076" y="30035"/>
                  </a:lnTo>
                  <a:lnTo>
                    <a:pt x="236169" y="33731"/>
                  </a:lnTo>
                  <a:lnTo>
                    <a:pt x="236169" y="38595"/>
                  </a:lnTo>
                  <a:lnTo>
                    <a:pt x="244449" y="38595"/>
                  </a:lnTo>
                  <a:lnTo>
                    <a:pt x="244449" y="33108"/>
                  </a:lnTo>
                  <a:lnTo>
                    <a:pt x="242582" y="27584"/>
                  </a:lnTo>
                  <a:lnTo>
                    <a:pt x="238996" y="23533"/>
                  </a:lnTo>
                  <a:close/>
                </a:path>
                <a:path w="473075" h="92075">
                  <a:moveTo>
                    <a:pt x="265925" y="24015"/>
                  </a:moveTo>
                  <a:lnTo>
                    <a:pt x="258203" y="24015"/>
                  </a:lnTo>
                  <a:lnTo>
                    <a:pt x="258203" y="64706"/>
                  </a:lnTo>
                  <a:lnTo>
                    <a:pt x="263143" y="69913"/>
                  </a:lnTo>
                  <a:lnTo>
                    <a:pt x="274294" y="69913"/>
                  </a:lnTo>
                  <a:lnTo>
                    <a:pt x="275755" y="69773"/>
                  </a:lnTo>
                  <a:lnTo>
                    <a:pt x="277367" y="69481"/>
                  </a:lnTo>
                  <a:lnTo>
                    <a:pt x="279018" y="69253"/>
                  </a:lnTo>
                  <a:lnTo>
                    <a:pt x="280250" y="68922"/>
                  </a:lnTo>
                  <a:lnTo>
                    <a:pt x="281089" y="68503"/>
                  </a:lnTo>
                  <a:lnTo>
                    <a:pt x="281089" y="63538"/>
                  </a:lnTo>
                  <a:lnTo>
                    <a:pt x="271576" y="63538"/>
                  </a:lnTo>
                  <a:lnTo>
                    <a:pt x="269570" y="62712"/>
                  </a:lnTo>
                  <a:lnTo>
                    <a:pt x="266661" y="59410"/>
                  </a:lnTo>
                  <a:lnTo>
                    <a:pt x="265925" y="57061"/>
                  </a:lnTo>
                  <a:lnTo>
                    <a:pt x="265925" y="24015"/>
                  </a:lnTo>
                  <a:close/>
                </a:path>
                <a:path w="473075" h="92075">
                  <a:moveTo>
                    <a:pt x="281089" y="62623"/>
                  </a:moveTo>
                  <a:lnTo>
                    <a:pt x="280352" y="62814"/>
                  </a:lnTo>
                  <a:lnTo>
                    <a:pt x="279336" y="63042"/>
                  </a:lnTo>
                  <a:lnTo>
                    <a:pt x="276796" y="63436"/>
                  </a:lnTo>
                  <a:lnTo>
                    <a:pt x="275475" y="63538"/>
                  </a:lnTo>
                  <a:lnTo>
                    <a:pt x="281089" y="63538"/>
                  </a:lnTo>
                  <a:lnTo>
                    <a:pt x="281089" y="62623"/>
                  </a:lnTo>
                  <a:close/>
                </a:path>
                <a:path w="473075" h="92075">
                  <a:moveTo>
                    <a:pt x="265925" y="6210"/>
                  </a:moveTo>
                  <a:lnTo>
                    <a:pt x="261467" y="6210"/>
                  </a:lnTo>
                  <a:lnTo>
                    <a:pt x="258203" y="17056"/>
                  </a:lnTo>
                  <a:lnTo>
                    <a:pt x="250913" y="20294"/>
                  </a:lnTo>
                  <a:lnTo>
                    <a:pt x="250913" y="24015"/>
                  </a:lnTo>
                  <a:lnTo>
                    <a:pt x="280720" y="24015"/>
                  </a:lnTo>
                  <a:lnTo>
                    <a:pt x="280720" y="18008"/>
                  </a:lnTo>
                  <a:lnTo>
                    <a:pt x="265925" y="18008"/>
                  </a:lnTo>
                  <a:lnTo>
                    <a:pt x="265925" y="6210"/>
                  </a:lnTo>
                  <a:close/>
                </a:path>
                <a:path w="473075" h="92075">
                  <a:moveTo>
                    <a:pt x="297497" y="57721"/>
                  </a:moveTo>
                  <a:lnTo>
                    <a:pt x="293928" y="57721"/>
                  </a:lnTo>
                  <a:lnTo>
                    <a:pt x="292569" y="58267"/>
                  </a:lnTo>
                  <a:lnTo>
                    <a:pt x="290677" y="60401"/>
                  </a:lnTo>
                  <a:lnTo>
                    <a:pt x="290207" y="61963"/>
                  </a:lnTo>
                  <a:lnTo>
                    <a:pt x="290207" y="66281"/>
                  </a:lnTo>
                  <a:lnTo>
                    <a:pt x="290715" y="67881"/>
                  </a:lnTo>
                  <a:lnTo>
                    <a:pt x="291744" y="68897"/>
                  </a:lnTo>
                  <a:lnTo>
                    <a:pt x="292798" y="69837"/>
                  </a:lnTo>
                  <a:lnTo>
                    <a:pt x="294119" y="70332"/>
                  </a:lnTo>
                  <a:lnTo>
                    <a:pt x="297459" y="70332"/>
                  </a:lnTo>
                  <a:lnTo>
                    <a:pt x="298856" y="69773"/>
                  </a:lnTo>
                  <a:lnTo>
                    <a:pt x="300901" y="67614"/>
                  </a:lnTo>
                  <a:lnTo>
                    <a:pt x="301345" y="66281"/>
                  </a:lnTo>
                  <a:lnTo>
                    <a:pt x="301421" y="61963"/>
                  </a:lnTo>
                  <a:lnTo>
                    <a:pt x="300901" y="60401"/>
                  </a:lnTo>
                  <a:lnTo>
                    <a:pt x="299885" y="59347"/>
                  </a:lnTo>
                  <a:lnTo>
                    <a:pt x="298894" y="58267"/>
                  </a:lnTo>
                  <a:lnTo>
                    <a:pt x="297497" y="57721"/>
                  </a:lnTo>
                  <a:close/>
                </a:path>
                <a:path w="473075" h="92075">
                  <a:moveTo>
                    <a:pt x="299516" y="16700"/>
                  </a:moveTo>
                  <a:lnTo>
                    <a:pt x="292036" y="16700"/>
                  </a:lnTo>
                  <a:lnTo>
                    <a:pt x="290207" y="18783"/>
                  </a:lnTo>
                  <a:lnTo>
                    <a:pt x="290207" y="25222"/>
                  </a:lnTo>
                  <a:lnTo>
                    <a:pt x="290715" y="26835"/>
                  </a:lnTo>
                  <a:lnTo>
                    <a:pt x="292798" y="28790"/>
                  </a:lnTo>
                  <a:lnTo>
                    <a:pt x="294119" y="29248"/>
                  </a:lnTo>
                  <a:lnTo>
                    <a:pt x="297459" y="29248"/>
                  </a:lnTo>
                  <a:lnTo>
                    <a:pt x="298856" y="28727"/>
                  </a:lnTo>
                  <a:lnTo>
                    <a:pt x="300901" y="26530"/>
                  </a:lnTo>
                  <a:lnTo>
                    <a:pt x="301344" y="25222"/>
                  </a:lnTo>
                  <a:lnTo>
                    <a:pt x="301421" y="18783"/>
                  </a:lnTo>
                  <a:lnTo>
                    <a:pt x="299516" y="16700"/>
                  </a:lnTo>
                  <a:close/>
                </a:path>
                <a:path w="473075" h="92075">
                  <a:moveTo>
                    <a:pt x="375729" y="53340"/>
                  </a:moveTo>
                  <a:lnTo>
                    <a:pt x="368338" y="53340"/>
                  </a:lnTo>
                  <a:lnTo>
                    <a:pt x="368338" y="68961"/>
                  </a:lnTo>
                  <a:lnTo>
                    <a:pt x="375729" y="68961"/>
                  </a:lnTo>
                  <a:lnTo>
                    <a:pt x="375729" y="53340"/>
                  </a:lnTo>
                  <a:close/>
                </a:path>
                <a:path w="473075" h="92075">
                  <a:moveTo>
                    <a:pt x="375729" y="622"/>
                  </a:moveTo>
                  <a:lnTo>
                    <a:pt x="367550" y="622"/>
                  </a:lnTo>
                  <a:lnTo>
                    <a:pt x="335279" y="46609"/>
                  </a:lnTo>
                  <a:lnTo>
                    <a:pt x="335279" y="53340"/>
                  </a:lnTo>
                  <a:lnTo>
                    <a:pt x="385825" y="53340"/>
                  </a:lnTo>
                  <a:lnTo>
                    <a:pt x="385825" y="46342"/>
                  </a:lnTo>
                  <a:lnTo>
                    <a:pt x="342988" y="46342"/>
                  </a:lnTo>
                  <a:lnTo>
                    <a:pt x="364248" y="16103"/>
                  </a:lnTo>
                  <a:lnTo>
                    <a:pt x="365556" y="14147"/>
                  </a:lnTo>
                  <a:lnTo>
                    <a:pt x="366941" y="11658"/>
                  </a:lnTo>
                  <a:lnTo>
                    <a:pt x="368439" y="8686"/>
                  </a:lnTo>
                  <a:lnTo>
                    <a:pt x="375729" y="8686"/>
                  </a:lnTo>
                  <a:lnTo>
                    <a:pt x="375729" y="622"/>
                  </a:lnTo>
                  <a:close/>
                </a:path>
                <a:path w="473075" h="92075">
                  <a:moveTo>
                    <a:pt x="375729" y="8686"/>
                  </a:moveTo>
                  <a:lnTo>
                    <a:pt x="368807" y="8686"/>
                  </a:lnTo>
                  <a:lnTo>
                    <a:pt x="368497" y="14147"/>
                  </a:lnTo>
                  <a:lnTo>
                    <a:pt x="368434" y="16103"/>
                  </a:lnTo>
                  <a:lnTo>
                    <a:pt x="368338" y="46342"/>
                  </a:lnTo>
                  <a:lnTo>
                    <a:pt x="375729" y="46342"/>
                  </a:lnTo>
                  <a:lnTo>
                    <a:pt x="375729" y="8686"/>
                  </a:lnTo>
                  <a:close/>
                </a:path>
                <a:path w="473075" h="92075">
                  <a:moveTo>
                    <a:pt x="421779" y="977"/>
                  </a:moveTo>
                  <a:lnTo>
                    <a:pt x="414058" y="977"/>
                  </a:lnTo>
                  <a:lnTo>
                    <a:pt x="388708" y="68961"/>
                  </a:lnTo>
                  <a:lnTo>
                    <a:pt x="396430" y="68961"/>
                  </a:lnTo>
                  <a:lnTo>
                    <a:pt x="421779" y="977"/>
                  </a:lnTo>
                  <a:close/>
                </a:path>
                <a:path w="473075" h="92075">
                  <a:moveTo>
                    <a:pt x="462533" y="0"/>
                  </a:moveTo>
                  <a:lnTo>
                    <a:pt x="448856" y="0"/>
                  </a:lnTo>
                  <a:lnTo>
                    <a:pt x="441172" y="3327"/>
                  </a:lnTo>
                  <a:lnTo>
                    <a:pt x="428193" y="49352"/>
                  </a:lnTo>
                  <a:lnTo>
                    <a:pt x="430263" y="56705"/>
                  </a:lnTo>
                  <a:lnTo>
                    <a:pt x="434378" y="62001"/>
                  </a:lnTo>
                  <a:lnTo>
                    <a:pt x="438505" y="67259"/>
                  </a:lnTo>
                  <a:lnTo>
                    <a:pt x="444080" y="69913"/>
                  </a:lnTo>
                  <a:lnTo>
                    <a:pt x="457695" y="69913"/>
                  </a:lnTo>
                  <a:lnTo>
                    <a:pt x="462902" y="67881"/>
                  </a:lnTo>
                  <a:lnTo>
                    <a:pt x="467248" y="63334"/>
                  </a:lnTo>
                  <a:lnTo>
                    <a:pt x="448119" y="63334"/>
                  </a:lnTo>
                  <a:lnTo>
                    <a:pt x="445515" y="62560"/>
                  </a:lnTo>
                  <a:lnTo>
                    <a:pt x="436105" y="48628"/>
                  </a:lnTo>
                  <a:lnTo>
                    <a:pt x="436105" y="43268"/>
                  </a:lnTo>
                  <a:lnTo>
                    <a:pt x="443343" y="34607"/>
                  </a:lnTo>
                  <a:lnTo>
                    <a:pt x="436105" y="34607"/>
                  </a:lnTo>
                  <a:lnTo>
                    <a:pt x="436473" y="24866"/>
                  </a:lnTo>
                  <a:lnTo>
                    <a:pt x="438581" y="17741"/>
                  </a:lnTo>
                  <a:lnTo>
                    <a:pt x="446277" y="8661"/>
                  </a:lnTo>
                  <a:lnTo>
                    <a:pt x="451840" y="6375"/>
                  </a:lnTo>
                  <a:lnTo>
                    <a:pt x="467309" y="6375"/>
                  </a:lnTo>
                  <a:lnTo>
                    <a:pt x="467309" y="876"/>
                  </a:lnTo>
                  <a:lnTo>
                    <a:pt x="465289" y="292"/>
                  </a:lnTo>
                  <a:lnTo>
                    <a:pt x="462533" y="0"/>
                  </a:lnTo>
                  <a:close/>
                </a:path>
                <a:path w="473075" h="92075">
                  <a:moveTo>
                    <a:pt x="467799" y="32715"/>
                  </a:moveTo>
                  <a:lnTo>
                    <a:pt x="455904" y="32715"/>
                  </a:lnTo>
                  <a:lnTo>
                    <a:pt x="459282" y="33985"/>
                  </a:lnTo>
                  <a:lnTo>
                    <a:pt x="461543" y="36576"/>
                  </a:lnTo>
                  <a:lnTo>
                    <a:pt x="463803" y="39116"/>
                  </a:lnTo>
                  <a:lnTo>
                    <a:pt x="464934" y="42684"/>
                  </a:lnTo>
                  <a:lnTo>
                    <a:pt x="464934" y="52387"/>
                  </a:lnTo>
                  <a:lnTo>
                    <a:pt x="463715" y="56413"/>
                  </a:lnTo>
                  <a:lnTo>
                    <a:pt x="458850" y="61963"/>
                  </a:lnTo>
                  <a:lnTo>
                    <a:pt x="455434" y="63334"/>
                  </a:lnTo>
                  <a:lnTo>
                    <a:pt x="467248" y="63334"/>
                  </a:lnTo>
                  <a:lnTo>
                    <a:pt x="470623" y="59804"/>
                  </a:lnTo>
                  <a:lnTo>
                    <a:pt x="472509" y="54381"/>
                  </a:lnTo>
                  <a:lnTo>
                    <a:pt x="472566" y="40855"/>
                  </a:lnTo>
                  <a:lnTo>
                    <a:pt x="470801" y="35814"/>
                  </a:lnTo>
                  <a:lnTo>
                    <a:pt x="467799" y="32715"/>
                  </a:lnTo>
                  <a:close/>
                </a:path>
                <a:path w="473075" h="92075">
                  <a:moveTo>
                    <a:pt x="458952" y="26606"/>
                  </a:moveTo>
                  <a:lnTo>
                    <a:pt x="445465" y="26606"/>
                  </a:lnTo>
                  <a:lnTo>
                    <a:pt x="440067" y="29286"/>
                  </a:lnTo>
                  <a:lnTo>
                    <a:pt x="436664" y="34607"/>
                  </a:lnTo>
                  <a:lnTo>
                    <a:pt x="443343" y="34607"/>
                  </a:lnTo>
                  <a:lnTo>
                    <a:pt x="446062" y="33274"/>
                  </a:lnTo>
                  <a:lnTo>
                    <a:pt x="448614" y="32715"/>
                  </a:lnTo>
                  <a:lnTo>
                    <a:pt x="467799" y="32715"/>
                  </a:lnTo>
                  <a:lnTo>
                    <a:pt x="463753" y="28460"/>
                  </a:lnTo>
                  <a:lnTo>
                    <a:pt x="458952" y="26606"/>
                  </a:lnTo>
                  <a:close/>
                </a:path>
                <a:path w="473075" h="92075">
                  <a:moveTo>
                    <a:pt x="467309" y="6375"/>
                  </a:moveTo>
                  <a:lnTo>
                    <a:pt x="462191" y="6375"/>
                  </a:lnTo>
                  <a:lnTo>
                    <a:pt x="464921" y="6756"/>
                  </a:lnTo>
                  <a:lnTo>
                    <a:pt x="467309" y="7543"/>
                  </a:lnTo>
                  <a:lnTo>
                    <a:pt x="467309" y="6375"/>
                  </a:lnTo>
                  <a:close/>
                </a:path>
              </a:pathLst>
            </a:custGeom>
            <a:solidFill>
              <a:srgbClr val="65656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7568663" y="4768860"/>
              <a:ext cx="820391" cy="311139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7887461" y="4871979"/>
              <a:ext cx="177210" cy="87896"/>
            </a:xfrm>
            <a:prstGeom prst="rect">
              <a:avLst/>
            </a:prstGeom>
            <a:blipFill>
              <a:blip r:embed="rId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8533051" y="4119972"/>
              <a:ext cx="1055722" cy="960027"/>
            </a:xfrm>
            <a:prstGeom prst="rect">
              <a:avLst/>
            </a:prstGeom>
            <a:blipFill>
              <a:blip r:embed="rId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8673640" y="4295142"/>
              <a:ext cx="808139" cy="178536"/>
            </a:xfrm>
            <a:prstGeom prst="rect">
              <a:avLst/>
            </a:prstGeom>
            <a:blipFill>
              <a:blip r:embed="rId9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8766058" y="4610600"/>
              <a:ext cx="581113" cy="91973"/>
            </a:xfrm>
            <a:prstGeom prst="rect">
              <a:avLst/>
            </a:prstGeom>
            <a:blipFill>
              <a:blip r:embed="rId10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8652112" y="4768860"/>
              <a:ext cx="820391" cy="311139"/>
            </a:xfrm>
            <a:prstGeom prst="rect">
              <a:avLst/>
            </a:prstGeom>
            <a:blipFill>
              <a:blip r:embed="rId11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8970907" y="4871979"/>
              <a:ext cx="177210" cy="87896"/>
            </a:xfrm>
            <a:prstGeom prst="rect">
              <a:avLst/>
            </a:prstGeom>
            <a:blipFill>
              <a:blip r:embed="rId1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8225057" y="3019823"/>
              <a:ext cx="368935" cy="257175"/>
            </a:xfrm>
            <a:custGeom>
              <a:avLst/>
              <a:gdLst/>
              <a:ahLst/>
              <a:cxnLst/>
              <a:rect l="l" t="t" r="r" b="b"/>
              <a:pathLst>
                <a:path w="368934" h="257175">
                  <a:moveTo>
                    <a:pt x="125717" y="56349"/>
                  </a:moveTo>
                  <a:lnTo>
                    <a:pt x="73520" y="56349"/>
                  </a:lnTo>
                  <a:lnTo>
                    <a:pt x="72656" y="82702"/>
                  </a:lnTo>
                  <a:lnTo>
                    <a:pt x="72136" y="106806"/>
                  </a:lnTo>
                  <a:lnTo>
                    <a:pt x="72136" y="253504"/>
                  </a:lnTo>
                  <a:lnTo>
                    <a:pt x="125717" y="253504"/>
                  </a:lnTo>
                  <a:lnTo>
                    <a:pt x="125717" y="56349"/>
                  </a:lnTo>
                  <a:close/>
                </a:path>
                <a:path w="368934" h="257175">
                  <a:moveTo>
                    <a:pt x="125717" y="0"/>
                  </a:moveTo>
                  <a:lnTo>
                    <a:pt x="81673" y="0"/>
                  </a:lnTo>
                  <a:lnTo>
                    <a:pt x="0" y="65023"/>
                  </a:lnTo>
                  <a:lnTo>
                    <a:pt x="25831" y="97269"/>
                  </a:lnTo>
                  <a:lnTo>
                    <a:pt x="54965" y="73863"/>
                  </a:lnTo>
                  <a:lnTo>
                    <a:pt x="58075" y="71210"/>
                  </a:lnTo>
                  <a:lnTo>
                    <a:pt x="62204" y="67406"/>
                  </a:lnTo>
                  <a:lnTo>
                    <a:pt x="67352" y="62452"/>
                  </a:lnTo>
                  <a:lnTo>
                    <a:pt x="73520" y="56349"/>
                  </a:lnTo>
                  <a:lnTo>
                    <a:pt x="125717" y="56349"/>
                  </a:lnTo>
                  <a:lnTo>
                    <a:pt x="125717" y="0"/>
                  </a:lnTo>
                  <a:close/>
                </a:path>
                <a:path w="368934" h="257175">
                  <a:moveTo>
                    <a:pt x="199237" y="196976"/>
                  </a:moveTo>
                  <a:lnTo>
                    <a:pt x="199237" y="243268"/>
                  </a:lnTo>
                  <a:lnTo>
                    <a:pt x="213258" y="249267"/>
                  </a:lnTo>
                  <a:lnTo>
                    <a:pt x="229317" y="253549"/>
                  </a:lnTo>
                  <a:lnTo>
                    <a:pt x="247415" y="256116"/>
                  </a:lnTo>
                  <a:lnTo>
                    <a:pt x="267550" y="256971"/>
                  </a:lnTo>
                  <a:lnTo>
                    <a:pt x="290506" y="255540"/>
                  </a:lnTo>
                  <a:lnTo>
                    <a:pt x="327963" y="244096"/>
                  </a:lnTo>
                  <a:lnTo>
                    <a:pt x="358230" y="213448"/>
                  </a:lnTo>
                  <a:lnTo>
                    <a:pt x="265645" y="213448"/>
                  </a:lnTo>
                  <a:lnTo>
                    <a:pt x="257380" y="213167"/>
                  </a:lnTo>
                  <a:lnTo>
                    <a:pt x="214060" y="203606"/>
                  </a:lnTo>
                  <a:lnTo>
                    <a:pt x="206367" y="200453"/>
                  </a:lnTo>
                  <a:lnTo>
                    <a:pt x="199237" y="196976"/>
                  </a:lnTo>
                  <a:close/>
                </a:path>
                <a:path w="368934" h="257175">
                  <a:moveTo>
                    <a:pt x="362284" y="134899"/>
                  </a:moveTo>
                  <a:lnTo>
                    <a:pt x="263918" y="134899"/>
                  </a:lnTo>
                  <a:lnTo>
                    <a:pt x="286145" y="137294"/>
                  </a:lnTo>
                  <a:lnTo>
                    <a:pt x="302020" y="144479"/>
                  </a:lnTo>
                  <a:lnTo>
                    <a:pt x="311544" y="156453"/>
                  </a:lnTo>
                  <a:lnTo>
                    <a:pt x="314718" y="173215"/>
                  </a:lnTo>
                  <a:lnTo>
                    <a:pt x="311651" y="190817"/>
                  </a:lnTo>
                  <a:lnTo>
                    <a:pt x="302450" y="203390"/>
                  </a:lnTo>
                  <a:lnTo>
                    <a:pt x="287115" y="210934"/>
                  </a:lnTo>
                  <a:lnTo>
                    <a:pt x="265645" y="213448"/>
                  </a:lnTo>
                  <a:lnTo>
                    <a:pt x="358230" y="213448"/>
                  </a:lnTo>
                  <a:lnTo>
                    <a:pt x="362099" y="206298"/>
                  </a:lnTo>
                  <a:lnTo>
                    <a:pt x="367006" y="188734"/>
                  </a:lnTo>
                  <a:lnTo>
                    <a:pt x="368642" y="168719"/>
                  </a:lnTo>
                  <a:lnTo>
                    <a:pt x="367278" y="151721"/>
                  </a:lnTo>
                  <a:lnTo>
                    <a:pt x="363183" y="136634"/>
                  </a:lnTo>
                  <a:lnTo>
                    <a:pt x="362284" y="134899"/>
                  </a:lnTo>
                  <a:close/>
                </a:path>
                <a:path w="368934" h="257175">
                  <a:moveTo>
                    <a:pt x="351307" y="0"/>
                  </a:moveTo>
                  <a:lnTo>
                    <a:pt x="213804" y="0"/>
                  </a:lnTo>
                  <a:lnTo>
                    <a:pt x="204266" y="129171"/>
                  </a:lnTo>
                  <a:lnTo>
                    <a:pt x="225590" y="140627"/>
                  </a:lnTo>
                  <a:lnTo>
                    <a:pt x="230212" y="139230"/>
                  </a:lnTo>
                  <a:lnTo>
                    <a:pt x="236232" y="137960"/>
                  </a:lnTo>
                  <a:lnTo>
                    <a:pt x="243624" y="136804"/>
                  </a:lnTo>
                  <a:lnTo>
                    <a:pt x="251028" y="135534"/>
                  </a:lnTo>
                  <a:lnTo>
                    <a:pt x="257784" y="134899"/>
                  </a:lnTo>
                  <a:lnTo>
                    <a:pt x="362284" y="134899"/>
                  </a:lnTo>
                  <a:lnTo>
                    <a:pt x="356357" y="123454"/>
                  </a:lnTo>
                  <a:lnTo>
                    <a:pt x="346798" y="112179"/>
                  </a:lnTo>
                  <a:lnTo>
                    <a:pt x="335018" y="103153"/>
                  </a:lnTo>
                  <a:lnTo>
                    <a:pt x="321354" y="96708"/>
                  </a:lnTo>
                  <a:lnTo>
                    <a:pt x="315231" y="95186"/>
                  </a:lnTo>
                  <a:lnTo>
                    <a:pt x="256108" y="95186"/>
                  </a:lnTo>
                  <a:lnTo>
                    <a:pt x="260794" y="45427"/>
                  </a:lnTo>
                  <a:lnTo>
                    <a:pt x="351307" y="45427"/>
                  </a:lnTo>
                  <a:lnTo>
                    <a:pt x="351307" y="0"/>
                  </a:lnTo>
                  <a:close/>
                </a:path>
                <a:path w="368934" h="257175">
                  <a:moveTo>
                    <a:pt x="288366" y="91554"/>
                  </a:moveTo>
                  <a:lnTo>
                    <a:pt x="280877" y="91704"/>
                  </a:lnTo>
                  <a:lnTo>
                    <a:pt x="274015" y="92157"/>
                  </a:lnTo>
                  <a:lnTo>
                    <a:pt x="267781" y="92915"/>
                  </a:lnTo>
                  <a:lnTo>
                    <a:pt x="256108" y="95186"/>
                  </a:lnTo>
                  <a:lnTo>
                    <a:pt x="315231" y="95186"/>
                  </a:lnTo>
                  <a:lnTo>
                    <a:pt x="305804" y="92842"/>
                  </a:lnTo>
                  <a:lnTo>
                    <a:pt x="288366" y="91554"/>
                  </a:lnTo>
                  <a:close/>
                </a:path>
              </a:pathLst>
            </a:custGeom>
            <a:solidFill>
              <a:srgbClr val="006BD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8607588" y="3152625"/>
              <a:ext cx="219100" cy="110909"/>
            </a:xfrm>
            <a:prstGeom prst="rect">
              <a:avLst/>
            </a:prstGeom>
            <a:blipFill>
              <a:blip r:embed="rId1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7843804" y="2473851"/>
              <a:ext cx="1350645" cy="1180465"/>
            </a:xfrm>
            <a:custGeom>
              <a:avLst/>
              <a:gdLst/>
              <a:ahLst/>
              <a:cxnLst/>
              <a:rect l="l" t="t" r="r" b="b"/>
              <a:pathLst>
                <a:path w="1350645" h="1180464">
                  <a:moveTo>
                    <a:pt x="661758" y="0"/>
                  </a:moveTo>
                  <a:lnTo>
                    <a:pt x="611010" y="2840"/>
                  </a:lnTo>
                  <a:lnTo>
                    <a:pt x="560694" y="9395"/>
                  </a:lnTo>
                  <a:lnTo>
                    <a:pt x="511024" y="19630"/>
                  </a:lnTo>
                  <a:lnTo>
                    <a:pt x="462214" y="33507"/>
                  </a:lnTo>
                  <a:lnTo>
                    <a:pt x="414479" y="50990"/>
                  </a:lnTo>
                  <a:lnTo>
                    <a:pt x="368034" y="72044"/>
                  </a:lnTo>
                  <a:lnTo>
                    <a:pt x="323347" y="96484"/>
                  </a:lnTo>
                  <a:lnTo>
                    <a:pt x="280861" y="124040"/>
                  </a:lnTo>
                  <a:lnTo>
                    <a:pt x="240729" y="154565"/>
                  </a:lnTo>
                  <a:lnTo>
                    <a:pt x="203108" y="187909"/>
                  </a:lnTo>
                  <a:lnTo>
                    <a:pt x="168153" y="223924"/>
                  </a:lnTo>
                  <a:lnTo>
                    <a:pt x="136019" y="262461"/>
                  </a:lnTo>
                  <a:lnTo>
                    <a:pt x="106861" y="303370"/>
                  </a:lnTo>
                  <a:lnTo>
                    <a:pt x="80836" y="346504"/>
                  </a:lnTo>
                  <a:lnTo>
                    <a:pt x="58223" y="391442"/>
                  </a:lnTo>
                  <a:lnTo>
                    <a:pt x="39229" y="437725"/>
                  </a:lnTo>
                  <a:lnTo>
                    <a:pt x="23895" y="485144"/>
                  </a:lnTo>
                  <a:lnTo>
                    <a:pt x="12264" y="533489"/>
                  </a:lnTo>
                  <a:lnTo>
                    <a:pt x="4376" y="582553"/>
                  </a:lnTo>
                  <a:lnTo>
                    <a:pt x="274" y="632125"/>
                  </a:lnTo>
                  <a:lnTo>
                    <a:pt x="0" y="681998"/>
                  </a:lnTo>
                  <a:lnTo>
                    <a:pt x="3594" y="731962"/>
                  </a:lnTo>
                  <a:lnTo>
                    <a:pt x="10564" y="778969"/>
                  </a:lnTo>
                  <a:lnTo>
                    <a:pt x="20917" y="825173"/>
                  </a:lnTo>
                  <a:lnTo>
                    <a:pt x="34581" y="870409"/>
                  </a:lnTo>
                  <a:lnTo>
                    <a:pt x="51481" y="914510"/>
                  </a:lnTo>
                  <a:lnTo>
                    <a:pt x="71542" y="957309"/>
                  </a:lnTo>
                  <a:lnTo>
                    <a:pt x="94691" y="998640"/>
                  </a:lnTo>
                  <a:lnTo>
                    <a:pt x="120854" y="1038336"/>
                  </a:lnTo>
                  <a:lnTo>
                    <a:pt x="165878" y="1064017"/>
                  </a:lnTo>
                  <a:lnTo>
                    <a:pt x="192077" y="1061137"/>
                  </a:lnTo>
                  <a:lnTo>
                    <a:pt x="233704" y="1025591"/>
                  </a:lnTo>
                  <a:lnTo>
                    <a:pt x="239072" y="970971"/>
                  </a:lnTo>
                  <a:lnTo>
                    <a:pt x="202314" y="902507"/>
                  </a:lnTo>
                  <a:lnTo>
                    <a:pt x="181364" y="858438"/>
                  </a:lnTo>
                  <a:lnTo>
                    <a:pt x="164688" y="812631"/>
                  </a:lnTo>
                  <a:lnTo>
                    <a:pt x="152416" y="765379"/>
                  </a:lnTo>
                  <a:lnTo>
                    <a:pt x="144679" y="716976"/>
                  </a:lnTo>
                  <a:lnTo>
                    <a:pt x="141575" y="664361"/>
                  </a:lnTo>
                  <a:lnTo>
                    <a:pt x="143885" y="611973"/>
                  </a:lnTo>
                  <a:lnTo>
                    <a:pt x="151529" y="560204"/>
                  </a:lnTo>
                  <a:lnTo>
                    <a:pt x="164430" y="509444"/>
                  </a:lnTo>
                  <a:lnTo>
                    <a:pt x="182509" y="460085"/>
                  </a:lnTo>
                  <a:lnTo>
                    <a:pt x="205690" y="412519"/>
                  </a:lnTo>
                  <a:lnTo>
                    <a:pt x="233654" y="367478"/>
                  </a:lnTo>
                  <a:lnTo>
                    <a:pt x="265943" y="325632"/>
                  </a:lnTo>
                  <a:lnTo>
                    <a:pt x="302267" y="287258"/>
                  </a:lnTo>
                  <a:lnTo>
                    <a:pt x="342332" y="252636"/>
                  </a:lnTo>
                  <a:lnTo>
                    <a:pt x="385848" y="222042"/>
                  </a:lnTo>
                  <a:lnTo>
                    <a:pt x="432524" y="195755"/>
                  </a:lnTo>
                  <a:lnTo>
                    <a:pt x="481676" y="174202"/>
                  </a:lnTo>
                  <a:lnTo>
                    <a:pt x="532535" y="157681"/>
                  </a:lnTo>
                  <a:lnTo>
                    <a:pt x="584700" y="146261"/>
                  </a:lnTo>
                  <a:lnTo>
                    <a:pt x="637770" y="140009"/>
                  </a:lnTo>
                  <a:lnTo>
                    <a:pt x="691344" y="138993"/>
                  </a:lnTo>
                  <a:lnTo>
                    <a:pt x="745020" y="143279"/>
                  </a:lnTo>
                  <a:lnTo>
                    <a:pt x="797988" y="152834"/>
                  </a:lnTo>
                  <a:lnTo>
                    <a:pt x="849443" y="167481"/>
                  </a:lnTo>
                  <a:lnTo>
                    <a:pt x="899016" y="187054"/>
                  </a:lnTo>
                  <a:lnTo>
                    <a:pt x="946338" y="211383"/>
                  </a:lnTo>
                  <a:lnTo>
                    <a:pt x="991040" y="240303"/>
                  </a:lnTo>
                  <a:lnTo>
                    <a:pt x="1032752" y="273644"/>
                  </a:lnTo>
                  <a:lnTo>
                    <a:pt x="1070810" y="310926"/>
                  </a:lnTo>
                  <a:lnTo>
                    <a:pt x="1104671" y="351561"/>
                  </a:lnTo>
                  <a:lnTo>
                    <a:pt x="1134128" y="395207"/>
                  </a:lnTo>
                  <a:lnTo>
                    <a:pt x="1158974" y="441518"/>
                  </a:lnTo>
                  <a:lnTo>
                    <a:pt x="1179001" y="490152"/>
                  </a:lnTo>
                  <a:lnTo>
                    <a:pt x="1194004" y="540763"/>
                  </a:lnTo>
                  <a:lnTo>
                    <a:pt x="1203708" y="592602"/>
                  </a:lnTo>
                  <a:lnTo>
                    <a:pt x="1208012" y="644868"/>
                  </a:lnTo>
                  <a:lnTo>
                    <a:pt x="1206943" y="697165"/>
                  </a:lnTo>
                  <a:lnTo>
                    <a:pt x="1200531" y="749095"/>
                  </a:lnTo>
                  <a:lnTo>
                    <a:pt x="1188804" y="800260"/>
                  </a:lnTo>
                  <a:lnTo>
                    <a:pt x="1171791" y="850262"/>
                  </a:lnTo>
                  <a:lnTo>
                    <a:pt x="1151347" y="895176"/>
                  </a:lnTo>
                  <a:lnTo>
                    <a:pt x="1126805" y="937807"/>
                  </a:lnTo>
                  <a:lnTo>
                    <a:pt x="1098368" y="977900"/>
                  </a:lnTo>
                  <a:lnTo>
                    <a:pt x="1066241" y="1015203"/>
                  </a:lnTo>
                  <a:lnTo>
                    <a:pt x="1030631" y="1049462"/>
                  </a:lnTo>
                  <a:lnTo>
                    <a:pt x="1012563" y="1071744"/>
                  </a:lnTo>
                  <a:lnTo>
                    <a:pt x="1003542" y="1125496"/>
                  </a:lnTo>
                  <a:lnTo>
                    <a:pt x="1034281" y="1170421"/>
                  </a:lnTo>
                  <a:lnTo>
                    <a:pt x="1058709" y="1179991"/>
                  </a:lnTo>
                  <a:lnTo>
                    <a:pt x="1084592" y="1179167"/>
                  </a:lnTo>
                  <a:lnTo>
                    <a:pt x="1144599" y="1135341"/>
                  </a:lnTo>
                  <a:lnTo>
                    <a:pt x="1178055" y="1101298"/>
                  </a:lnTo>
                  <a:lnTo>
                    <a:pt x="1208911" y="1065041"/>
                  </a:lnTo>
                  <a:lnTo>
                    <a:pt x="1237051" y="1026711"/>
                  </a:lnTo>
                  <a:lnTo>
                    <a:pt x="1262359" y="986453"/>
                  </a:lnTo>
                  <a:lnTo>
                    <a:pt x="1284718" y="944408"/>
                  </a:lnTo>
                  <a:lnTo>
                    <a:pt x="1304011" y="900719"/>
                  </a:lnTo>
                  <a:lnTo>
                    <a:pt x="1320794" y="853398"/>
                  </a:lnTo>
                  <a:lnTo>
                    <a:pt x="1333816" y="805178"/>
                  </a:lnTo>
                  <a:lnTo>
                    <a:pt x="1343062" y="756272"/>
                  </a:lnTo>
                  <a:lnTo>
                    <a:pt x="1348516" y="706892"/>
                  </a:lnTo>
                  <a:lnTo>
                    <a:pt x="1350165" y="657250"/>
                  </a:lnTo>
                  <a:lnTo>
                    <a:pt x="1347993" y="607558"/>
                  </a:lnTo>
                  <a:lnTo>
                    <a:pt x="1341986" y="558028"/>
                  </a:lnTo>
                  <a:lnTo>
                    <a:pt x="1332129" y="508873"/>
                  </a:lnTo>
                  <a:lnTo>
                    <a:pt x="1318492" y="460595"/>
                  </a:lnTo>
                  <a:lnTo>
                    <a:pt x="1301239" y="413665"/>
                  </a:lnTo>
                  <a:lnTo>
                    <a:pt x="1280480" y="368267"/>
                  </a:lnTo>
                  <a:lnTo>
                    <a:pt x="1256326" y="324584"/>
                  </a:lnTo>
                  <a:lnTo>
                    <a:pt x="1228886" y="282798"/>
                  </a:lnTo>
                  <a:lnTo>
                    <a:pt x="1198273" y="243094"/>
                  </a:lnTo>
                  <a:lnTo>
                    <a:pt x="1164595" y="205653"/>
                  </a:lnTo>
                  <a:lnTo>
                    <a:pt x="1127964" y="170660"/>
                  </a:lnTo>
                  <a:lnTo>
                    <a:pt x="1088729" y="138485"/>
                  </a:lnTo>
                  <a:lnTo>
                    <a:pt x="1047300" y="109431"/>
                  </a:lnTo>
                  <a:lnTo>
                    <a:pt x="1003873" y="83585"/>
                  </a:lnTo>
                  <a:lnTo>
                    <a:pt x="958647" y="61036"/>
                  </a:lnTo>
                  <a:lnTo>
                    <a:pt x="911818" y="41876"/>
                  </a:lnTo>
                  <a:lnTo>
                    <a:pt x="863584" y="26192"/>
                  </a:lnTo>
                  <a:lnTo>
                    <a:pt x="814142" y="14073"/>
                  </a:lnTo>
                  <a:lnTo>
                    <a:pt x="763689" y="5611"/>
                  </a:lnTo>
                  <a:lnTo>
                    <a:pt x="712722" y="911"/>
                  </a:lnTo>
                  <a:lnTo>
                    <a:pt x="661758" y="0"/>
                  </a:lnTo>
                  <a:close/>
                </a:path>
              </a:pathLst>
            </a:custGeom>
            <a:solidFill>
              <a:srgbClr val="D9D9D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7844473" y="2472943"/>
              <a:ext cx="1322705" cy="1182370"/>
            </a:xfrm>
            <a:custGeom>
              <a:avLst/>
              <a:gdLst/>
              <a:ahLst/>
              <a:cxnLst/>
              <a:rect l="l" t="t" r="r" b="b"/>
              <a:pathLst>
                <a:path w="1322704" h="1182370">
                  <a:moveTo>
                    <a:pt x="665592" y="0"/>
                  </a:moveTo>
                  <a:lnTo>
                    <a:pt x="618223" y="2735"/>
                  </a:lnTo>
                  <a:lnTo>
                    <a:pt x="571135" y="8727"/>
                  </a:lnTo>
                  <a:lnTo>
                    <a:pt x="524700" y="17915"/>
                  </a:lnTo>
                  <a:lnTo>
                    <a:pt x="479081" y="30241"/>
                  </a:lnTo>
                  <a:lnTo>
                    <a:pt x="434444" y="45648"/>
                  </a:lnTo>
                  <a:lnTo>
                    <a:pt x="390954" y="64081"/>
                  </a:lnTo>
                  <a:lnTo>
                    <a:pt x="348777" y="85482"/>
                  </a:lnTo>
                  <a:lnTo>
                    <a:pt x="308076" y="109796"/>
                  </a:lnTo>
                  <a:lnTo>
                    <a:pt x="269182" y="136833"/>
                  </a:lnTo>
                  <a:lnTo>
                    <a:pt x="232403" y="166370"/>
                  </a:lnTo>
                  <a:lnTo>
                    <a:pt x="197858" y="198281"/>
                  </a:lnTo>
                  <a:lnTo>
                    <a:pt x="165666" y="232441"/>
                  </a:lnTo>
                  <a:lnTo>
                    <a:pt x="135945" y="268722"/>
                  </a:lnTo>
                  <a:lnTo>
                    <a:pt x="108814" y="306999"/>
                  </a:lnTo>
                  <a:lnTo>
                    <a:pt x="84391" y="347146"/>
                  </a:lnTo>
                  <a:lnTo>
                    <a:pt x="59593" y="395920"/>
                  </a:lnTo>
                  <a:lnTo>
                    <a:pt x="38994" y="446308"/>
                  </a:lnTo>
                  <a:lnTo>
                    <a:pt x="22664" y="498049"/>
                  </a:lnTo>
                  <a:lnTo>
                    <a:pt x="10675" y="550878"/>
                  </a:lnTo>
                  <a:lnTo>
                    <a:pt x="3096" y="604534"/>
                  </a:lnTo>
                  <a:lnTo>
                    <a:pt x="0" y="658753"/>
                  </a:lnTo>
                  <a:lnTo>
                    <a:pt x="1438" y="712986"/>
                  </a:lnTo>
                  <a:lnTo>
                    <a:pt x="7374" y="766694"/>
                  </a:lnTo>
                  <a:lnTo>
                    <a:pt x="17746" y="819614"/>
                  </a:lnTo>
                  <a:lnTo>
                    <a:pt x="32490" y="871483"/>
                  </a:lnTo>
                  <a:lnTo>
                    <a:pt x="51542" y="922035"/>
                  </a:lnTo>
                  <a:lnTo>
                    <a:pt x="74841" y="971008"/>
                  </a:lnTo>
                  <a:lnTo>
                    <a:pt x="100662" y="1015526"/>
                  </a:lnTo>
                  <a:lnTo>
                    <a:pt x="129849" y="1057768"/>
                  </a:lnTo>
                  <a:lnTo>
                    <a:pt x="162249" y="1097562"/>
                  </a:lnTo>
                  <a:lnTo>
                    <a:pt x="197706" y="1134735"/>
                  </a:lnTo>
                  <a:lnTo>
                    <a:pt x="236067" y="1169115"/>
                  </a:lnTo>
                  <a:lnTo>
                    <a:pt x="286177" y="1182345"/>
                  </a:lnTo>
                  <a:lnTo>
                    <a:pt x="310753" y="1172819"/>
                  </a:lnTo>
                  <a:lnTo>
                    <a:pt x="341828" y="1127755"/>
                  </a:lnTo>
                  <a:lnTo>
                    <a:pt x="332956" y="1073590"/>
                  </a:lnTo>
                  <a:lnTo>
                    <a:pt x="281558" y="1018748"/>
                  </a:lnTo>
                  <a:lnTo>
                    <a:pt x="251313" y="983660"/>
                  </a:lnTo>
                  <a:lnTo>
                    <a:pt x="224336" y="945996"/>
                  </a:lnTo>
                  <a:lnTo>
                    <a:pt x="200812" y="905959"/>
                  </a:lnTo>
                  <a:lnTo>
                    <a:pt x="179134" y="859387"/>
                  </a:lnTo>
                  <a:lnTo>
                    <a:pt x="162298" y="811079"/>
                  </a:lnTo>
                  <a:lnTo>
                    <a:pt x="150392" y="761395"/>
                  </a:lnTo>
                  <a:lnTo>
                    <a:pt x="143499" y="710694"/>
                  </a:lnTo>
                  <a:lnTo>
                    <a:pt x="141706" y="659337"/>
                  </a:lnTo>
                  <a:lnTo>
                    <a:pt x="145070" y="607996"/>
                  </a:lnTo>
                  <a:lnTo>
                    <a:pt x="153514" y="557354"/>
                  </a:lnTo>
                  <a:lnTo>
                    <a:pt x="166940" y="507773"/>
                  </a:lnTo>
                  <a:lnTo>
                    <a:pt x="185253" y="459610"/>
                  </a:lnTo>
                  <a:lnTo>
                    <a:pt x="208356" y="413224"/>
                  </a:lnTo>
                  <a:lnTo>
                    <a:pt x="235967" y="369240"/>
                  </a:lnTo>
                  <a:lnTo>
                    <a:pt x="267698" y="328225"/>
                  </a:lnTo>
                  <a:lnTo>
                    <a:pt x="303290" y="290455"/>
                  </a:lnTo>
                  <a:lnTo>
                    <a:pt x="342485" y="256204"/>
                  </a:lnTo>
                  <a:lnTo>
                    <a:pt x="385025" y="225747"/>
                  </a:lnTo>
                  <a:lnTo>
                    <a:pt x="430366" y="199507"/>
                  </a:lnTo>
                  <a:lnTo>
                    <a:pt x="477892" y="177808"/>
                  </a:lnTo>
                  <a:lnTo>
                    <a:pt x="527245" y="160773"/>
                  </a:lnTo>
                  <a:lnTo>
                    <a:pt x="578066" y="148526"/>
                  </a:lnTo>
                  <a:lnTo>
                    <a:pt x="629996" y="141190"/>
                  </a:lnTo>
                  <a:lnTo>
                    <a:pt x="682359" y="138889"/>
                  </a:lnTo>
                  <a:lnTo>
                    <a:pt x="734456" y="141626"/>
                  </a:lnTo>
                  <a:lnTo>
                    <a:pt x="785914" y="149346"/>
                  </a:lnTo>
                  <a:lnTo>
                    <a:pt x="836359" y="161996"/>
                  </a:lnTo>
                  <a:lnTo>
                    <a:pt x="885418" y="179519"/>
                  </a:lnTo>
                  <a:lnTo>
                    <a:pt x="932434" y="201700"/>
                  </a:lnTo>
                  <a:lnTo>
                    <a:pt x="976797" y="228228"/>
                  </a:lnTo>
                  <a:lnTo>
                    <a:pt x="1018206" y="258879"/>
                  </a:lnTo>
                  <a:lnTo>
                    <a:pt x="1056363" y="293432"/>
                  </a:lnTo>
                  <a:lnTo>
                    <a:pt x="1090968" y="331665"/>
                  </a:lnTo>
                  <a:lnTo>
                    <a:pt x="1118768" y="368961"/>
                  </a:lnTo>
                  <a:lnTo>
                    <a:pt x="1142980" y="408430"/>
                  </a:lnTo>
                  <a:lnTo>
                    <a:pt x="1163487" y="449822"/>
                  </a:lnTo>
                  <a:lnTo>
                    <a:pt x="1180172" y="492891"/>
                  </a:lnTo>
                  <a:lnTo>
                    <a:pt x="1193755" y="518301"/>
                  </a:lnTo>
                  <a:lnTo>
                    <a:pt x="1214323" y="537359"/>
                  </a:lnTo>
                  <a:lnTo>
                    <a:pt x="1239776" y="548060"/>
                  </a:lnTo>
                  <a:lnTo>
                    <a:pt x="1268018" y="548403"/>
                  </a:lnTo>
                  <a:lnTo>
                    <a:pt x="1294054" y="537779"/>
                  </a:lnTo>
                  <a:lnTo>
                    <a:pt x="1313024" y="518732"/>
                  </a:lnTo>
                  <a:lnTo>
                    <a:pt x="1322664" y="494042"/>
                  </a:lnTo>
                  <a:lnTo>
                    <a:pt x="1320711" y="466488"/>
                  </a:lnTo>
                  <a:lnTo>
                    <a:pt x="1304110" y="418598"/>
                  </a:lnTo>
                  <a:lnTo>
                    <a:pt x="1283831" y="372190"/>
                  </a:lnTo>
                  <a:lnTo>
                    <a:pt x="1259967" y="327467"/>
                  </a:lnTo>
                  <a:lnTo>
                    <a:pt x="1232613" y="284634"/>
                  </a:lnTo>
                  <a:lnTo>
                    <a:pt x="1201864" y="243895"/>
                  </a:lnTo>
                  <a:lnTo>
                    <a:pt x="1171045" y="208855"/>
                  </a:lnTo>
                  <a:lnTo>
                    <a:pt x="1137875" y="176151"/>
                  </a:lnTo>
                  <a:lnTo>
                    <a:pt x="1102494" y="145885"/>
                  </a:lnTo>
                  <a:lnTo>
                    <a:pt x="1065040" y="118159"/>
                  </a:lnTo>
                  <a:lnTo>
                    <a:pt x="1025649" y="93076"/>
                  </a:lnTo>
                  <a:lnTo>
                    <a:pt x="984462" y="70739"/>
                  </a:lnTo>
                  <a:lnTo>
                    <a:pt x="941616" y="51249"/>
                  </a:lnTo>
                  <a:lnTo>
                    <a:pt x="897447" y="34781"/>
                  </a:lnTo>
                  <a:lnTo>
                    <a:pt x="852315" y="21450"/>
                  </a:lnTo>
                  <a:lnTo>
                    <a:pt x="806391" y="11280"/>
                  </a:lnTo>
                  <a:lnTo>
                    <a:pt x="759848" y="4298"/>
                  </a:lnTo>
                  <a:lnTo>
                    <a:pt x="712858" y="529"/>
                  </a:lnTo>
                  <a:lnTo>
                    <a:pt x="665592" y="0"/>
                  </a:lnTo>
                  <a:close/>
                </a:path>
              </a:pathLst>
            </a:custGeom>
            <a:solidFill>
              <a:srgbClr val="0EC02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8392947" y="3578961"/>
              <a:ext cx="266700" cy="230504"/>
            </a:xfrm>
            <a:custGeom>
              <a:avLst/>
              <a:gdLst/>
              <a:ahLst/>
              <a:cxnLst/>
              <a:rect l="l" t="t" r="r" b="b"/>
              <a:pathLst>
                <a:path w="266700" h="230504">
                  <a:moveTo>
                    <a:pt x="99936" y="0"/>
                  </a:moveTo>
                  <a:lnTo>
                    <a:pt x="0" y="0"/>
                  </a:lnTo>
                  <a:lnTo>
                    <a:pt x="0" y="230403"/>
                  </a:lnTo>
                  <a:lnTo>
                    <a:pt x="99936" y="230403"/>
                  </a:lnTo>
                  <a:lnTo>
                    <a:pt x="99936" y="0"/>
                  </a:lnTo>
                  <a:close/>
                </a:path>
                <a:path w="266700" h="230504">
                  <a:moveTo>
                    <a:pt x="266458" y="0"/>
                  </a:moveTo>
                  <a:lnTo>
                    <a:pt x="166547" y="0"/>
                  </a:lnTo>
                  <a:lnTo>
                    <a:pt x="166547" y="230403"/>
                  </a:lnTo>
                  <a:lnTo>
                    <a:pt x="266458" y="230403"/>
                  </a:lnTo>
                  <a:lnTo>
                    <a:pt x="266458" y="0"/>
                  </a:lnTo>
                  <a:close/>
                </a:path>
              </a:pathLst>
            </a:custGeom>
            <a:solidFill>
              <a:srgbClr val="16CE3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8492883" y="3578948"/>
              <a:ext cx="66675" cy="230504"/>
            </a:xfrm>
            <a:custGeom>
              <a:avLst/>
              <a:gdLst/>
              <a:ahLst/>
              <a:cxnLst/>
              <a:rect l="l" t="t" r="r" b="b"/>
              <a:pathLst>
                <a:path w="66675" h="230504">
                  <a:moveTo>
                    <a:pt x="66611" y="0"/>
                  </a:moveTo>
                  <a:lnTo>
                    <a:pt x="0" y="0"/>
                  </a:lnTo>
                  <a:lnTo>
                    <a:pt x="0" y="230403"/>
                  </a:lnTo>
                  <a:lnTo>
                    <a:pt x="66611" y="230403"/>
                  </a:lnTo>
                  <a:lnTo>
                    <a:pt x="66611" y="0"/>
                  </a:lnTo>
                  <a:close/>
                </a:path>
              </a:pathLst>
            </a:custGeom>
            <a:solidFill>
              <a:srgbClr val="FFA73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8392959" y="3611867"/>
              <a:ext cx="266700" cy="33020"/>
            </a:xfrm>
            <a:custGeom>
              <a:avLst/>
              <a:gdLst/>
              <a:ahLst/>
              <a:cxnLst/>
              <a:rect l="l" t="t" r="r" b="b"/>
              <a:pathLst>
                <a:path w="266700" h="33020">
                  <a:moveTo>
                    <a:pt x="266458" y="0"/>
                  </a:moveTo>
                  <a:lnTo>
                    <a:pt x="0" y="0"/>
                  </a:lnTo>
                  <a:lnTo>
                    <a:pt x="0" y="32918"/>
                  </a:lnTo>
                  <a:lnTo>
                    <a:pt x="266458" y="32918"/>
                  </a:lnTo>
                  <a:lnTo>
                    <a:pt x="266458" y="0"/>
                  </a:lnTo>
                  <a:close/>
                </a:path>
              </a:pathLst>
            </a:custGeom>
            <a:solidFill>
              <a:srgbClr val="1641B3">
                <a:alpha val="5003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8384099" y="3463217"/>
              <a:ext cx="117452" cy="87854"/>
            </a:xfrm>
            <a:prstGeom prst="rect">
              <a:avLst/>
            </a:prstGeom>
            <a:blipFill>
              <a:blip r:embed="rId1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8551455" y="3463217"/>
              <a:ext cx="117452" cy="87862"/>
            </a:xfrm>
            <a:prstGeom prst="rect">
              <a:avLst/>
            </a:prstGeom>
            <a:blipFill>
              <a:blip r:embed="rId1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8359642" y="3546035"/>
              <a:ext cx="333375" cy="66040"/>
            </a:xfrm>
            <a:custGeom>
              <a:avLst/>
              <a:gdLst/>
              <a:ahLst/>
              <a:cxnLst/>
              <a:rect l="l" t="t" r="r" b="b"/>
              <a:pathLst>
                <a:path w="333375" h="66039">
                  <a:moveTo>
                    <a:pt x="299770" y="0"/>
                  </a:moveTo>
                  <a:lnTo>
                    <a:pt x="33312" y="0"/>
                  </a:lnTo>
                  <a:lnTo>
                    <a:pt x="20343" y="2586"/>
                  </a:lnTo>
                  <a:lnTo>
                    <a:pt x="9755" y="9639"/>
                  </a:lnTo>
                  <a:lnTo>
                    <a:pt x="2617" y="20102"/>
                  </a:lnTo>
                  <a:lnTo>
                    <a:pt x="0" y="32918"/>
                  </a:lnTo>
                  <a:lnTo>
                    <a:pt x="2617" y="45728"/>
                  </a:lnTo>
                  <a:lnTo>
                    <a:pt x="9755" y="56192"/>
                  </a:lnTo>
                  <a:lnTo>
                    <a:pt x="20343" y="63248"/>
                  </a:lnTo>
                  <a:lnTo>
                    <a:pt x="33312" y="65836"/>
                  </a:lnTo>
                  <a:lnTo>
                    <a:pt x="299770" y="65836"/>
                  </a:lnTo>
                  <a:lnTo>
                    <a:pt x="312733" y="63248"/>
                  </a:lnTo>
                  <a:lnTo>
                    <a:pt x="323322" y="56192"/>
                  </a:lnTo>
                  <a:lnTo>
                    <a:pt x="330463" y="45728"/>
                  </a:lnTo>
                  <a:lnTo>
                    <a:pt x="333082" y="32918"/>
                  </a:lnTo>
                  <a:lnTo>
                    <a:pt x="330463" y="20102"/>
                  </a:lnTo>
                  <a:lnTo>
                    <a:pt x="323322" y="9639"/>
                  </a:lnTo>
                  <a:lnTo>
                    <a:pt x="312733" y="2586"/>
                  </a:lnTo>
                  <a:lnTo>
                    <a:pt x="299770" y="0"/>
                  </a:lnTo>
                  <a:close/>
                </a:path>
              </a:pathLst>
            </a:custGeom>
            <a:solidFill>
              <a:srgbClr val="3CA84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8484540" y="3504895"/>
              <a:ext cx="83820" cy="107314"/>
            </a:xfrm>
            <a:custGeom>
              <a:avLst/>
              <a:gdLst/>
              <a:ahLst/>
              <a:cxnLst/>
              <a:rect l="l" t="t" r="r" b="b"/>
              <a:pathLst>
                <a:path w="83820" h="107314">
                  <a:moveTo>
                    <a:pt x="83312" y="24688"/>
                  </a:moveTo>
                  <a:lnTo>
                    <a:pt x="80048" y="15087"/>
                  </a:lnTo>
                  <a:lnTo>
                    <a:pt x="71120" y="7239"/>
                  </a:lnTo>
                  <a:lnTo>
                    <a:pt x="57886" y="1943"/>
                  </a:lnTo>
                  <a:lnTo>
                    <a:pt x="41681" y="0"/>
                  </a:lnTo>
                  <a:lnTo>
                    <a:pt x="25476" y="1943"/>
                  </a:lnTo>
                  <a:lnTo>
                    <a:pt x="12242" y="7239"/>
                  </a:lnTo>
                  <a:lnTo>
                    <a:pt x="3314" y="15087"/>
                  </a:lnTo>
                  <a:lnTo>
                    <a:pt x="38" y="24688"/>
                  </a:lnTo>
                  <a:lnTo>
                    <a:pt x="8343" y="41109"/>
                  </a:lnTo>
                  <a:lnTo>
                    <a:pt x="8343" y="106972"/>
                  </a:lnTo>
                  <a:lnTo>
                    <a:pt x="74955" y="106972"/>
                  </a:lnTo>
                  <a:lnTo>
                    <a:pt x="74955" y="41148"/>
                  </a:lnTo>
                  <a:lnTo>
                    <a:pt x="83273" y="24688"/>
                  </a:lnTo>
                  <a:close/>
                </a:path>
              </a:pathLst>
            </a:custGeom>
            <a:solidFill>
              <a:srgbClr val="FFA73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7401979" y="1941169"/>
              <a:ext cx="2232660" cy="238125"/>
            </a:xfrm>
            <a:custGeom>
              <a:avLst/>
              <a:gdLst/>
              <a:ahLst/>
              <a:cxnLst/>
              <a:rect l="l" t="t" r="r" b="b"/>
              <a:pathLst>
                <a:path w="2232659" h="238125">
                  <a:moveTo>
                    <a:pt x="2232380" y="0"/>
                  </a:moveTo>
                  <a:lnTo>
                    <a:pt x="0" y="0"/>
                  </a:lnTo>
                  <a:lnTo>
                    <a:pt x="0" y="238125"/>
                  </a:lnTo>
                  <a:lnTo>
                    <a:pt x="2232380" y="238125"/>
                  </a:lnTo>
                  <a:lnTo>
                    <a:pt x="2232380" y="0"/>
                  </a:lnTo>
                  <a:close/>
                </a:path>
              </a:pathLst>
            </a:custGeom>
            <a:solidFill>
              <a:srgbClr val="1F5AF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9340940" y="2019769"/>
              <a:ext cx="217525" cy="76885"/>
            </a:xfrm>
            <a:prstGeom prst="rect">
              <a:avLst/>
            </a:prstGeom>
            <a:blipFill>
              <a:blip r:embed="rId16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7684745" y="2027491"/>
              <a:ext cx="1571625" cy="66040"/>
            </a:xfrm>
            <a:custGeom>
              <a:avLst/>
              <a:gdLst/>
              <a:ahLst/>
              <a:cxnLst/>
              <a:rect l="l" t="t" r="r" b="b"/>
              <a:pathLst>
                <a:path w="1571625" h="66039">
                  <a:moveTo>
                    <a:pt x="1538859" y="0"/>
                  </a:moveTo>
                  <a:lnTo>
                    <a:pt x="32740" y="0"/>
                  </a:lnTo>
                  <a:lnTo>
                    <a:pt x="19995" y="2572"/>
                  </a:lnTo>
                  <a:lnTo>
                    <a:pt x="9588" y="9588"/>
                  </a:lnTo>
                  <a:lnTo>
                    <a:pt x="2572" y="19995"/>
                  </a:lnTo>
                  <a:lnTo>
                    <a:pt x="0" y="32740"/>
                  </a:lnTo>
                  <a:lnTo>
                    <a:pt x="2572" y="45485"/>
                  </a:lnTo>
                  <a:lnTo>
                    <a:pt x="9588" y="55892"/>
                  </a:lnTo>
                  <a:lnTo>
                    <a:pt x="19995" y="62908"/>
                  </a:lnTo>
                  <a:lnTo>
                    <a:pt x="32740" y="65481"/>
                  </a:lnTo>
                  <a:lnTo>
                    <a:pt x="1538859" y="65481"/>
                  </a:lnTo>
                  <a:lnTo>
                    <a:pt x="1551598" y="62908"/>
                  </a:lnTo>
                  <a:lnTo>
                    <a:pt x="1562006" y="55892"/>
                  </a:lnTo>
                  <a:lnTo>
                    <a:pt x="1569025" y="45485"/>
                  </a:lnTo>
                  <a:lnTo>
                    <a:pt x="1571599" y="32740"/>
                  </a:lnTo>
                  <a:lnTo>
                    <a:pt x="1569025" y="19995"/>
                  </a:lnTo>
                  <a:lnTo>
                    <a:pt x="1562006" y="9588"/>
                  </a:lnTo>
                  <a:lnTo>
                    <a:pt x="1551598" y="2572"/>
                  </a:lnTo>
                  <a:lnTo>
                    <a:pt x="153885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7684745" y="2027491"/>
              <a:ext cx="1571625" cy="66040"/>
            </a:xfrm>
            <a:custGeom>
              <a:avLst/>
              <a:gdLst/>
              <a:ahLst/>
              <a:cxnLst/>
              <a:rect l="l" t="t" r="r" b="b"/>
              <a:pathLst>
                <a:path w="1571625" h="66039">
                  <a:moveTo>
                    <a:pt x="0" y="32740"/>
                  </a:moveTo>
                  <a:lnTo>
                    <a:pt x="2572" y="19995"/>
                  </a:lnTo>
                  <a:lnTo>
                    <a:pt x="9588" y="9588"/>
                  </a:lnTo>
                  <a:lnTo>
                    <a:pt x="19995" y="2572"/>
                  </a:lnTo>
                  <a:lnTo>
                    <a:pt x="32740" y="0"/>
                  </a:lnTo>
                  <a:lnTo>
                    <a:pt x="1538859" y="0"/>
                  </a:lnTo>
                  <a:lnTo>
                    <a:pt x="1551598" y="2572"/>
                  </a:lnTo>
                  <a:lnTo>
                    <a:pt x="1562006" y="9588"/>
                  </a:lnTo>
                  <a:lnTo>
                    <a:pt x="1569025" y="19995"/>
                  </a:lnTo>
                  <a:lnTo>
                    <a:pt x="1571599" y="32740"/>
                  </a:lnTo>
                  <a:lnTo>
                    <a:pt x="1569025" y="45485"/>
                  </a:lnTo>
                  <a:lnTo>
                    <a:pt x="1562006" y="55892"/>
                  </a:lnTo>
                  <a:lnTo>
                    <a:pt x="1551598" y="62908"/>
                  </a:lnTo>
                  <a:lnTo>
                    <a:pt x="1538859" y="65481"/>
                  </a:lnTo>
                  <a:lnTo>
                    <a:pt x="32740" y="65481"/>
                  </a:lnTo>
                  <a:lnTo>
                    <a:pt x="19995" y="62908"/>
                  </a:lnTo>
                  <a:lnTo>
                    <a:pt x="9588" y="55892"/>
                  </a:lnTo>
                  <a:lnTo>
                    <a:pt x="2572" y="45485"/>
                  </a:lnTo>
                  <a:lnTo>
                    <a:pt x="0" y="32740"/>
                  </a:lnTo>
                </a:path>
              </a:pathLst>
            </a:custGeom>
            <a:ln w="5956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7687723" y="2030463"/>
              <a:ext cx="1244600" cy="59690"/>
            </a:xfrm>
            <a:custGeom>
              <a:avLst/>
              <a:gdLst/>
              <a:ahLst/>
              <a:cxnLst/>
              <a:rect l="l" t="t" r="r" b="b"/>
              <a:pathLst>
                <a:path w="1244600" h="59689">
                  <a:moveTo>
                    <a:pt x="1214412" y="0"/>
                  </a:moveTo>
                  <a:lnTo>
                    <a:pt x="29768" y="0"/>
                  </a:lnTo>
                  <a:lnTo>
                    <a:pt x="18179" y="2338"/>
                  </a:lnTo>
                  <a:lnTo>
                    <a:pt x="8716" y="8716"/>
                  </a:lnTo>
                  <a:lnTo>
                    <a:pt x="2338" y="18179"/>
                  </a:lnTo>
                  <a:lnTo>
                    <a:pt x="0" y="29768"/>
                  </a:lnTo>
                  <a:lnTo>
                    <a:pt x="2338" y="41353"/>
                  </a:lnTo>
                  <a:lnTo>
                    <a:pt x="8716" y="50815"/>
                  </a:lnTo>
                  <a:lnTo>
                    <a:pt x="18179" y="57197"/>
                  </a:lnTo>
                  <a:lnTo>
                    <a:pt x="29768" y="59537"/>
                  </a:lnTo>
                  <a:lnTo>
                    <a:pt x="1214412" y="59537"/>
                  </a:lnTo>
                  <a:lnTo>
                    <a:pt x="1225996" y="57197"/>
                  </a:lnTo>
                  <a:lnTo>
                    <a:pt x="1235459" y="50815"/>
                  </a:lnTo>
                  <a:lnTo>
                    <a:pt x="1241840" y="41353"/>
                  </a:lnTo>
                  <a:lnTo>
                    <a:pt x="1244180" y="29768"/>
                  </a:lnTo>
                  <a:lnTo>
                    <a:pt x="1241840" y="18179"/>
                  </a:lnTo>
                  <a:lnTo>
                    <a:pt x="1235459" y="8716"/>
                  </a:lnTo>
                  <a:lnTo>
                    <a:pt x="1225996" y="2338"/>
                  </a:lnTo>
                  <a:lnTo>
                    <a:pt x="1214412" y="0"/>
                  </a:lnTo>
                  <a:close/>
                </a:path>
              </a:pathLst>
            </a:custGeom>
            <a:solidFill>
              <a:srgbClr val="0EC02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7474896" y="2024405"/>
              <a:ext cx="126504" cy="72250"/>
            </a:xfrm>
            <a:prstGeom prst="rect">
              <a:avLst/>
            </a:prstGeom>
            <a:blipFill>
              <a:blip r:embed="rId17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6776134" y="2754905"/>
              <a:ext cx="517144" cy="1814198"/>
            </a:xfrm>
            <a:prstGeom prst="rect">
              <a:avLst/>
            </a:prstGeom>
            <a:blipFill>
              <a:blip r:embed="rId18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7663910" y="2317215"/>
              <a:ext cx="1859914" cy="1666875"/>
            </a:xfrm>
            <a:custGeom>
              <a:avLst/>
              <a:gdLst/>
              <a:ahLst/>
              <a:cxnLst/>
              <a:rect l="l" t="t" r="r" b="b"/>
              <a:pathLst>
                <a:path w="1859915" h="1666875">
                  <a:moveTo>
                    <a:pt x="1859572" y="766997"/>
                  </a:moveTo>
                  <a:lnTo>
                    <a:pt x="1851431" y="754585"/>
                  </a:lnTo>
                  <a:lnTo>
                    <a:pt x="1846152" y="747099"/>
                  </a:lnTo>
                  <a:lnTo>
                    <a:pt x="1839899" y="738607"/>
                  </a:lnTo>
                  <a:lnTo>
                    <a:pt x="1828838" y="723182"/>
                  </a:lnTo>
                  <a:lnTo>
                    <a:pt x="1821741" y="713705"/>
                  </a:lnTo>
                  <a:lnTo>
                    <a:pt x="1813698" y="703627"/>
                  </a:lnTo>
                  <a:lnTo>
                    <a:pt x="1805004" y="692781"/>
                  </a:lnTo>
                  <a:lnTo>
                    <a:pt x="1795957" y="681005"/>
                  </a:lnTo>
                  <a:lnTo>
                    <a:pt x="1788313" y="671094"/>
                  </a:lnTo>
                  <a:lnTo>
                    <a:pt x="1780084" y="660913"/>
                  </a:lnTo>
                  <a:lnTo>
                    <a:pt x="1771467" y="650333"/>
                  </a:lnTo>
                  <a:lnTo>
                    <a:pt x="1762658" y="639222"/>
                  </a:lnTo>
                  <a:lnTo>
                    <a:pt x="1755247" y="628777"/>
                  </a:lnTo>
                  <a:lnTo>
                    <a:pt x="1748088" y="617641"/>
                  </a:lnTo>
                  <a:lnTo>
                    <a:pt x="1740648" y="606253"/>
                  </a:lnTo>
                  <a:lnTo>
                    <a:pt x="1732394" y="595051"/>
                  </a:lnTo>
                  <a:lnTo>
                    <a:pt x="1723872" y="585285"/>
                  </a:lnTo>
                  <a:lnTo>
                    <a:pt x="1714696" y="575700"/>
                  </a:lnTo>
                  <a:lnTo>
                    <a:pt x="1705301" y="565948"/>
                  </a:lnTo>
                  <a:lnTo>
                    <a:pt x="1696123" y="555681"/>
                  </a:lnTo>
                  <a:lnTo>
                    <a:pt x="1687943" y="545506"/>
                  </a:lnTo>
                  <a:lnTo>
                    <a:pt x="1679865" y="534963"/>
                  </a:lnTo>
                  <a:lnTo>
                    <a:pt x="1671603" y="524308"/>
                  </a:lnTo>
                  <a:lnTo>
                    <a:pt x="1645362" y="494026"/>
                  </a:lnTo>
                  <a:lnTo>
                    <a:pt x="1618049" y="464521"/>
                  </a:lnTo>
                  <a:lnTo>
                    <a:pt x="1598652" y="446100"/>
                  </a:lnTo>
                  <a:lnTo>
                    <a:pt x="1589074" y="436530"/>
                  </a:lnTo>
                  <a:lnTo>
                    <a:pt x="1580062" y="426880"/>
                  </a:lnTo>
                  <a:lnTo>
                    <a:pt x="1571066" y="417073"/>
                  </a:lnTo>
                  <a:lnTo>
                    <a:pt x="1561946" y="407248"/>
                  </a:lnTo>
                  <a:lnTo>
                    <a:pt x="1552562" y="397541"/>
                  </a:lnTo>
                  <a:lnTo>
                    <a:pt x="1543064" y="388330"/>
                  </a:lnTo>
                  <a:lnTo>
                    <a:pt x="1533304" y="379280"/>
                  </a:lnTo>
                  <a:lnTo>
                    <a:pt x="1523431" y="370232"/>
                  </a:lnTo>
                  <a:lnTo>
                    <a:pt x="1513598" y="361028"/>
                  </a:lnTo>
                  <a:lnTo>
                    <a:pt x="1484496" y="333654"/>
                  </a:lnTo>
                  <a:lnTo>
                    <a:pt x="1454761" y="306826"/>
                  </a:lnTo>
                  <a:lnTo>
                    <a:pt x="1424430" y="280620"/>
                  </a:lnTo>
                  <a:lnTo>
                    <a:pt x="1393456" y="255174"/>
                  </a:lnTo>
                  <a:lnTo>
                    <a:pt x="1361849" y="230648"/>
                  </a:lnTo>
                  <a:lnTo>
                    <a:pt x="1351178" y="222573"/>
                  </a:lnTo>
                  <a:lnTo>
                    <a:pt x="1340952" y="213947"/>
                  </a:lnTo>
                  <a:lnTo>
                    <a:pt x="1310881" y="187127"/>
                  </a:lnTo>
                  <a:lnTo>
                    <a:pt x="1275776" y="167461"/>
                  </a:lnTo>
                  <a:lnTo>
                    <a:pt x="1264234" y="160673"/>
                  </a:lnTo>
                  <a:lnTo>
                    <a:pt x="1253103" y="153262"/>
                  </a:lnTo>
                  <a:lnTo>
                    <a:pt x="1242040" y="145762"/>
                  </a:lnTo>
                  <a:lnTo>
                    <a:pt x="1230912" y="138383"/>
                  </a:lnTo>
                  <a:lnTo>
                    <a:pt x="1219581" y="131336"/>
                  </a:lnTo>
                  <a:lnTo>
                    <a:pt x="1207937" y="124760"/>
                  </a:lnTo>
                  <a:lnTo>
                    <a:pt x="1196114" y="118544"/>
                  </a:lnTo>
                  <a:lnTo>
                    <a:pt x="1184230" y="112466"/>
                  </a:lnTo>
                  <a:lnTo>
                    <a:pt x="1172400" y="106304"/>
                  </a:lnTo>
                  <a:lnTo>
                    <a:pt x="1160656" y="99879"/>
                  </a:lnTo>
                  <a:lnTo>
                    <a:pt x="1148980" y="93373"/>
                  </a:lnTo>
                  <a:lnTo>
                    <a:pt x="1137244" y="87023"/>
                  </a:lnTo>
                  <a:lnTo>
                    <a:pt x="1101078" y="69725"/>
                  </a:lnTo>
                  <a:lnTo>
                    <a:pt x="1064108" y="54310"/>
                  </a:lnTo>
                  <a:lnTo>
                    <a:pt x="1038792" y="45763"/>
                  </a:lnTo>
                  <a:lnTo>
                    <a:pt x="1026134" y="41573"/>
                  </a:lnTo>
                  <a:lnTo>
                    <a:pt x="1013371" y="37610"/>
                  </a:lnTo>
                  <a:lnTo>
                    <a:pt x="1000499" y="34134"/>
                  </a:lnTo>
                  <a:lnTo>
                    <a:pt x="987579" y="30871"/>
                  </a:lnTo>
                  <a:lnTo>
                    <a:pt x="974674" y="27552"/>
                  </a:lnTo>
                  <a:lnTo>
                    <a:pt x="935931" y="17654"/>
                  </a:lnTo>
                  <a:lnTo>
                    <a:pt x="909788" y="12322"/>
                  </a:lnTo>
                  <a:lnTo>
                    <a:pt x="896697" y="9726"/>
                  </a:lnTo>
                  <a:lnTo>
                    <a:pt x="883571" y="7384"/>
                  </a:lnTo>
                  <a:lnTo>
                    <a:pt x="870356" y="5555"/>
                  </a:lnTo>
                  <a:lnTo>
                    <a:pt x="857093" y="3931"/>
                  </a:lnTo>
                  <a:lnTo>
                    <a:pt x="843811" y="2250"/>
                  </a:lnTo>
                  <a:lnTo>
                    <a:pt x="830499" y="840"/>
                  </a:lnTo>
                  <a:lnTo>
                    <a:pt x="817143" y="31"/>
                  </a:lnTo>
                  <a:lnTo>
                    <a:pt x="803818" y="0"/>
                  </a:lnTo>
                  <a:lnTo>
                    <a:pt x="790462" y="513"/>
                  </a:lnTo>
                  <a:lnTo>
                    <a:pt x="777079" y="1313"/>
                  </a:lnTo>
                  <a:lnTo>
                    <a:pt x="763676" y="2139"/>
                  </a:lnTo>
                  <a:lnTo>
                    <a:pt x="750375" y="2734"/>
                  </a:lnTo>
                  <a:lnTo>
                    <a:pt x="710247" y="5606"/>
                  </a:lnTo>
                  <a:lnTo>
                    <a:pt x="671006" y="13668"/>
                  </a:lnTo>
                  <a:lnTo>
                    <a:pt x="632606" y="24804"/>
                  </a:lnTo>
                  <a:lnTo>
                    <a:pt x="620027" y="29499"/>
                  </a:lnTo>
                  <a:lnTo>
                    <a:pt x="607288" y="34016"/>
                  </a:lnTo>
                  <a:lnTo>
                    <a:pt x="569903" y="47541"/>
                  </a:lnTo>
                  <a:lnTo>
                    <a:pt x="533396" y="63599"/>
                  </a:lnTo>
                  <a:lnTo>
                    <a:pt x="509358" y="75685"/>
                  </a:lnTo>
                  <a:lnTo>
                    <a:pt x="497533" y="81482"/>
                  </a:lnTo>
                  <a:lnTo>
                    <a:pt x="461518" y="99573"/>
                  </a:lnTo>
                  <a:lnTo>
                    <a:pt x="428590" y="122089"/>
                  </a:lnTo>
                  <a:lnTo>
                    <a:pt x="417563" y="130041"/>
                  </a:lnTo>
                  <a:lnTo>
                    <a:pt x="406714" y="137491"/>
                  </a:lnTo>
                  <a:lnTo>
                    <a:pt x="373634" y="160660"/>
                  </a:lnTo>
                  <a:lnTo>
                    <a:pt x="343660" y="187080"/>
                  </a:lnTo>
                  <a:lnTo>
                    <a:pt x="314674" y="214742"/>
                  </a:lnTo>
                  <a:lnTo>
                    <a:pt x="305271" y="224382"/>
                  </a:lnTo>
                  <a:lnTo>
                    <a:pt x="295757" y="234105"/>
                  </a:lnTo>
                  <a:lnTo>
                    <a:pt x="286898" y="243802"/>
                  </a:lnTo>
                  <a:lnTo>
                    <a:pt x="278441" y="254078"/>
                  </a:lnTo>
                  <a:lnTo>
                    <a:pt x="269993" y="264569"/>
                  </a:lnTo>
                  <a:lnTo>
                    <a:pt x="261162" y="274910"/>
                  </a:lnTo>
                  <a:lnTo>
                    <a:pt x="234754" y="304713"/>
                  </a:lnTo>
                  <a:lnTo>
                    <a:pt x="217366" y="325391"/>
                  </a:lnTo>
                  <a:lnTo>
                    <a:pt x="208807" y="335589"/>
                  </a:lnTo>
                  <a:lnTo>
                    <a:pt x="184156" y="366724"/>
                  </a:lnTo>
                  <a:lnTo>
                    <a:pt x="160566" y="398506"/>
                  </a:lnTo>
                  <a:lnTo>
                    <a:pt x="137761" y="431380"/>
                  </a:lnTo>
                  <a:lnTo>
                    <a:pt x="116447" y="465099"/>
                  </a:lnTo>
                  <a:lnTo>
                    <a:pt x="96620" y="499568"/>
                  </a:lnTo>
                  <a:lnTo>
                    <a:pt x="78473" y="534828"/>
                  </a:lnTo>
                  <a:lnTo>
                    <a:pt x="63358" y="571865"/>
                  </a:lnTo>
                  <a:lnTo>
                    <a:pt x="58559" y="584053"/>
                  </a:lnTo>
                  <a:lnTo>
                    <a:pt x="44207" y="621313"/>
                  </a:lnTo>
                  <a:lnTo>
                    <a:pt x="31810" y="659145"/>
                  </a:lnTo>
                  <a:lnTo>
                    <a:pt x="21242" y="697419"/>
                  </a:lnTo>
                  <a:lnTo>
                    <a:pt x="11937" y="735945"/>
                  </a:lnTo>
                  <a:lnTo>
                    <a:pt x="6006" y="775466"/>
                  </a:lnTo>
                  <a:lnTo>
                    <a:pt x="1728" y="815109"/>
                  </a:lnTo>
                  <a:lnTo>
                    <a:pt x="0" y="841457"/>
                  </a:lnTo>
                  <a:lnTo>
                    <a:pt x="107" y="854817"/>
                  </a:lnTo>
                  <a:lnTo>
                    <a:pt x="852" y="868114"/>
                  </a:lnTo>
                  <a:lnTo>
                    <a:pt x="1866" y="881344"/>
                  </a:lnTo>
                  <a:lnTo>
                    <a:pt x="2781" y="894505"/>
                  </a:lnTo>
                  <a:lnTo>
                    <a:pt x="3187" y="907875"/>
                  </a:lnTo>
                  <a:lnTo>
                    <a:pt x="3284" y="921246"/>
                  </a:lnTo>
                  <a:lnTo>
                    <a:pt x="3651" y="934543"/>
                  </a:lnTo>
                  <a:lnTo>
                    <a:pt x="4864" y="947692"/>
                  </a:lnTo>
                  <a:lnTo>
                    <a:pt x="7434" y="960762"/>
                  </a:lnTo>
                  <a:lnTo>
                    <a:pt x="10988" y="973629"/>
                  </a:lnTo>
                  <a:lnTo>
                    <a:pt x="14804" y="986415"/>
                  </a:lnTo>
                  <a:lnTo>
                    <a:pt x="18161" y="999241"/>
                  </a:lnTo>
                  <a:lnTo>
                    <a:pt x="27347" y="1037945"/>
                  </a:lnTo>
                  <a:lnTo>
                    <a:pt x="39860" y="1075627"/>
                  </a:lnTo>
                  <a:lnTo>
                    <a:pt x="49669" y="1100232"/>
                  </a:lnTo>
                  <a:lnTo>
                    <a:pt x="54402" y="1112632"/>
                  </a:lnTo>
                  <a:lnTo>
                    <a:pt x="69303" y="1149508"/>
                  </a:lnTo>
                  <a:lnTo>
                    <a:pt x="89715" y="1183637"/>
                  </a:lnTo>
                  <a:lnTo>
                    <a:pt x="96647" y="1194974"/>
                  </a:lnTo>
                  <a:lnTo>
                    <a:pt x="103128" y="1206517"/>
                  </a:lnTo>
                  <a:lnTo>
                    <a:pt x="109512" y="1218118"/>
                  </a:lnTo>
                  <a:lnTo>
                    <a:pt x="116095" y="1229612"/>
                  </a:lnTo>
                  <a:lnTo>
                    <a:pt x="123177" y="1240834"/>
                  </a:lnTo>
                  <a:lnTo>
                    <a:pt x="130884" y="1251575"/>
                  </a:lnTo>
                  <a:lnTo>
                    <a:pt x="139044" y="1261992"/>
                  </a:lnTo>
                  <a:lnTo>
                    <a:pt x="147392" y="1272295"/>
                  </a:lnTo>
                  <a:lnTo>
                    <a:pt x="155663" y="1282693"/>
                  </a:lnTo>
                  <a:lnTo>
                    <a:pt x="163381" y="1293474"/>
                  </a:lnTo>
                  <a:lnTo>
                    <a:pt x="170726" y="1304586"/>
                  </a:lnTo>
                  <a:lnTo>
                    <a:pt x="178241" y="1315581"/>
                  </a:lnTo>
                  <a:lnTo>
                    <a:pt x="204585" y="1345383"/>
                  </a:lnTo>
                  <a:lnTo>
                    <a:pt x="232851" y="1373456"/>
                  </a:lnTo>
                  <a:lnTo>
                    <a:pt x="252749" y="1391031"/>
                  </a:lnTo>
                  <a:lnTo>
                    <a:pt x="262712" y="1399838"/>
                  </a:lnTo>
                  <a:lnTo>
                    <a:pt x="292246" y="1426459"/>
                  </a:lnTo>
                  <a:lnTo>
                    <a:pt x="323864" y="1450531"/>
                  </a:lnTo>
                  <a:lnTo>
                    <a:pt x="334877" y="1457946"/>
                  </a:lnTo>
                  <a:lnTo>
                    <a:pt x="345770" y="1465547"/>
                  </a:lnTo>
                  <a:lnTo>
                    <a:pt x="356507" y="1473294"/>
                  </a:lnTo>
                  <a:lnTo>
                    <a:pt x="367301" y="1480945"/>
                  </a:lnTo>
                  <a:lnTo>
                    <a:pt x="378197" y="1488459"/>
                  </a:lnTo>
                  <a:lnTo>
                    <a:pt x="389242" y="1495799"/>
                  </a:lnTo>
                  <a:lnTo>
                    <a:pt x="400054" y="1503515"/>
                  </a:lnTo>
                  <a:lnTo>
                    <a:pt x="432231" y="1527193"/>
                  </a:lnTo>
                  <a:lnTo>
                    <a:pt x="467171" y="1546438"/>
                  </a:lnTo>
                  <a:lnTo>
                    <a:pt x="503193" y="1563479"/>
                  </a:lnTo>
                  <a:lnTo>
                    <a:pt x="515509" y="1568516"/>
                  </a:lnTo>
                  <a:lnTo>
                    <a:pt x="527697" y="1573777"/>
                  </a:lnTo>
                  <a:lnTo>
                    <a:pt x="539910" y="1578966"/>
                  </a:lnTo>
                  <a:lnTo>
                    <a:pt x="552297" y="1583715"/>
                  </a:lnTo>
                  <a:lnTo>
                    <a:pt x="564741" y="1588311"/>
                  </a:lnTo>
                  <a:lnTo>
                    <a:pt x="577126" y="1593043"/>
                  </a:lnTo>
                  <a:lnTo>
                    <a:pt x="589474" y="1597897"/>
                  </a:lnTo>
                  <a:lnTo>
                    <a:pt x="601846" y="1602626"/>
                  </a:lnTo>
                  <a:lnTo>
                    <a:pt x="614266" y="1607196"/>
                  </a:lnTo>
                  <a:lnTo>
                    <a:pt x="626757" y="1611572"/>
                  </a:lnTo>
                  <a:lnTo>
                    <a:pt x="639263" y="1616084"/>
                  </a:lnTo>
                  <a:lnTo>
                    <a:pt x="676770" y="1629327"/>
                  </a:lnTo>
                  <a:lnTo>
                    <a:pt x="715607" y="1638151"/>
                  </a:lnTo>
                  <a:lnTo>
                    <a:pt x="728548" y="1640947"/>
                  </a:lnTo>
                  <a:lnTo>
                    <a:pt x="741450" y="1644274"/>
                  </a:lnTo>
                  <a:lnTo>
                    <a:pt x="754259" y="1647945"/>
                  </a:lnTo>
                  <a:lnTo>
                    <a:pt x="767078" y="1651434"/>
                  </a:lnTo>
                  <a:lnTo>
                    <a:pt x="780008" y="1654219"/>
                  </a:lnTo>
                  <a:lnTo>
                    <a:pt x="793179" y="1656169"/>
                  </a:lnTo>
                  <a:lnTo>
                    <a:pt x="806403" y="1657641"/>
                  </a:lnTo>
                  <a:lnTo>
                    <a:pt x="819626" y="1658923"/>
                  </a:lnTo>
                  <a:lnTo>
                    <a:pt x="832789" y="1660302"/>
                  </a:lnTo>
                  <a:lnTo>
                    <a:pt x="846012" y="1661989"/>
                  </a:lnTo>
                  <a:lnTo>
                    <a:pt x="859207" y="1663772"/>
                  </a:lnTo>
                  <a:lnTo>
                    <a:pt x="872385" y="1665360"/>
                  </a:lnTo>
                  <a:lnTo>
                    <a:pt x="885558" y="1666461"/>
                  </a:lnTo>
                  <a:lnTo>
                    <a:pt x="898875" y="1666618"/>
                  </a:lnTo>
                  <a:lnTo>
                    <a:pt x="912182" y="1665955"/>
                  </a:lnTo>
                  <a:lnTo>
                    <a:pt x="925457" y="1665084"/>
                  </a:lnTo>
                  <a:lnTo>
                    <a:pt x="938682" y="1664620"/>
                  </a:lnTo>
                  <a:lnTo>
                    <a:pt x="952031" y="1665057"/>
                  </a:lnTo>
                  <a:lnTo>
                    <a:pt x="965366" y="1666001"/>
                  </a:lnTo>
                  <a:lnTo>
                    <a:pt x="978657" y="1666731"/>
                  </a:lnTo>
                  <a:lnTo>
                    <a:pt x="991870" y="1666525"/>
                  </a:lnTo>
                  <a:lnTo>
                    <a:pt x="1005096" y="1664932"/>
                  </a:lnTo>
                  <a:lnTo>
                    <a:pt x="1018201" y="1662456"/>
                  </a:lnTo>
                  <a:lnTo>
                    <a:pt x="1031248" y="1659754"/>
                  </a:lnTo>
                  <a:lnTo>
                    <a:pt x="1044295" y="1657482"/>
                  </a:lnTo>
                  <a:lnTo>
                    <a:pt x="1057497" y="1655740"/>
                  </a:lnTo>
                  <a:lnTo>
                    <a:pt x="1070668" y="1654042"/>
                  </a:lnTo>
                  <a:lnTo>
                    <a:pt x="1083766" y="1652109"/>
                  </a:lnTo>
                  <a:lnTo>
                    <a:pt x="1096746" y="1649659"/>
                  </a:lnTo>
                  <a:lnTo>
                    <a:pt x="1109612" y="1646336"/>
                  </a:lnTo>
                  <a:lnTo>
                    <a:pt x="1122257" y="1642320"/>
                  </a:lnTo>
                  <a:lnTo>
                    <a:pt x="1134812" y="1638060"/>
                  </a:lnTo>
                  <a:lnTo>
                    <a:pt x="1147406" y="1634000"/>
                  </a:lnTo>
                  <a:lnTo>
                    <a:pt x="1160305" y="1630660"/>
                  </a:lnTo>
                  <a:lnTo>
                    <a:pt x="1173359" y="1627815"/>
                  </a:lnTo>
                  <a:lnTo>
                    <a:pt x="1186308" y="1624713"/>
                  </a:lnTo>
                  <a:lnTo>
                    <a:pt x="1198892" y="1620602"/>
                  </a:lnTo>
                  <a:lnTo>
                    <a:pt x="1210980" y="1615121"/>
                  </a:lnTo>
                  <a:lnTo>
                    <a:pt x="1222698" y="1608811"/>
                  </a:lnTo>
                  <a:lnTo>
                    <a:pt x="1234293" y="1602237"/>
                  </a:lnTo>
                  <a:lnTo>
                    <a:pt x="1246009" y="1595964"/>
                  </a:lnTo>
                  <a:lnTo>
                    <a:pt x="1280349" y="1576217"/>
                  </a:lnTo>
                  <a:lnTo>
                    <a:pt x="1313775" y="1554932"/>
                  </a:lnTo>
                  <a:lnTo>
                    <a:pt x="1335328" y="1539563"/>
                  </a:lnTo>
                  <a:lnTo>
                    <a:pt x="1346084" y="1531879"/>
                  </a:lnTo>
                  <a:lnTo>
                    <a:pt x="1357096" y="1524432"/>
                  </a:lnTo>
                  <a:lnTo>
                    <a:pt x="1367947" y="1516712"/>
                  </a:lnTo>
                  <a:lnTo>
                    <a:pt x="1378216" y="1508207"/>
                  </a:lnTo>
                  <a:lnTo>
                    <a:pt x="1388362" y="1498943"/>
                  </a:lnTo>
                  <a:lnTo>
                    <a:pt x="1398411" y="1489822"/>
                  </a:lnTo>
                  <a:lnTo>
                    <a:pt x="1427670" y="1462027"/>
                  </a:lnTo>
                  <a:lnTo>
                    <a:pt x="1455902" y="1433429"/>
                  </a:lnTo>
                  <a:lnTo>
                    <a:pt x="1483502" y="1403481"/>
                  </a:lnTo>
                  <a:lnTo>
                    <a:pt x="1492338" y="1393665"/>
                  </a:lnTo>
                  <a:lnTo>
                    <a:pt x="1501613" y="1383501"/>
                  </a:lnTo>
                  <a:lnTo>
                    <a:pt x="1510772" y="1373471"/>
                  </a:lnTo>
                  <a:lnTo>
                    <a:pt x="1519713" y="1363496"/>
                  </a:lnTo>
                  <a:lnTo>
                    <a:pt x="1528330" y="1353495"/>
                  </a:lnTo>
                  <a:lnTo>
                    <a:pt x="1536769" y="1342637"/>
                  </a:lnTo>
                  <a:lnTo>
                    <a:pt x="1544567" y="1331504"/>
                  </a:lnTo>
                  <a:lnTo>
                    <a:pt x="1552137" y="1320425"/>
                  </a:lnTo>
                  <a:lnTo>
                    <a:pt x="1559890" y="1309731"/>
                  </a:lnTo>
                  <a:lnTo>
                    <a:pt x="1568071" y="1298697"/>
                  </a:lnTo>
                  <a:lnTo>
                    <a:pt x="1575849" y="1287611"/>
                  </a:lnTo>
                  <a:lnTo>
                    <a:pt x="1583391" y="1276577"/>
                  </a:lnTo>
                  <a:lnTo>
                    <a:pt x="1590865" y="1265700"/>
                  </a:lnTo>
                  <a:lnTo>
                    <a:pt x="1598890" y="1254564"/>
                  </a:lnTo>
                  <a:lnTo>
                    <a:pt x="1606975" y="1243685"/>
                  </a:lnTo>
                  <a:lnTo>
                    <a:pt x="1614822" y="1232853"/>
                  </a:lnTo>
                  <a:lnTo>
                    <a:pt x="1622132" y="1221860"/>
                  </a:lnTo>
                  <a:lnTo>
                    <a:pt x="1629514" y="1210299"/>
                  </a:lnTo>
                  <a:lnTo>
                    <a:pt x="1636904" y="1198919"/>
                  </a:lnTo>
                  <a:lnTo>
                    <a:pt x="1657083" y="1164027"/>
                  </a:lnTo>
                  <a:lnTo>
                    <a:pt x="1668708" y="1139683"/>
                  </a:lnTo>
                  <a:lnTo>
                    <a:pt x="1674380" y="1127664"/>
                  </a:lnTo>
                  <a:lnTo>
                    <a:pt x="1691054" y="1090699"/>
                  </a:lnTo>
                  <a:lnTo>
                    <a:pt x="1705738" y="1053101"/>
                  </a:lnTo>
                  <a:lnTo>
                    <a:pt x="1710124" y="1040407"/>
                  </a:lnTo>
                  <a:lnTo>
                    <a:pt x="1714538" y="1027778"/>
                  </a:lnTo>
                  <a:lnTo>
                    <a:pt x="1718926" y="1015009"/>
                  </a:lnTo>
                  <a:lnTo>
                    <a:pt x="1723058" y="1002201"/>
                  </a:lnTo>
                  <a:lnTo>
                    <a:pt x="1727045" y="989374"/>
                  </a:lnTo>
                  <a:lnTo>
                    <a:pt x="1730997" y="976547"/>
                  </a:lnTo>
                  <a:lnTo>
                    <a:pt x="1735158" y="963739"/>
                  </a:lnTo>
                  <a:lnTo>
                    <a:pt x="1739490" y="950989"/>
                  </a:lnTo>
                  <a:lnTo>
                    <a:pt x="1743713" y="938204"/>
                  </a:lnTo>
                  <a:lnTo>
                    <a:pt x="1747545" y="925289"/>
                  </a:lnTo>
                  <a:lnTo>
                    <a:pt x="1751323" y="912413"/>
                  </a:lnTo>
                  <a:lnTo>
                    <a:pt x="1755378" y="899572"/>
                  </a:lnTo>
                  <a:lnTo>
                    <a:pt x="1765575" y="860513"/>
                  </a:lnTo>
                  <a:lnTo>
                    <a:pt x="1769493" y="833778"/>
                  </a:lnTo>
                  <a:lnTo>
                    <a:pt x="1772043" y="820451"/>
                  </a:lnTo>
                  <a:lnTo>
                    <a:pt x="1775554" y="807566"/>
                  </a:lnTo>
                  <a:lnTo>
                    <a:pt x="1779666" y="794741"/>
                  </a:lnTo>
                  <a:lnTo>
                    <a:pt x="1783784" y="781834"/>
                  </a:lnTo>
                  <a:lnTo>
                    <a:pt x="1787309" y="768698"/>
                  </a:lnTo>
                  <a:lnTo>
                    <a:pt x="1790181" y="755700"/>
                  </a:lnTo>
                  <a:lnTo>
                    <a:pt x="1792971" y="742587"/>
                  </a:lnTo>
                  <a:lnTo>
                    <a:pt x="1795797" y="729379"/>
                  </a:lnTo>
                  <a:lnTo>
                    <a:pt x="1798777" y="716095"/>
                  </a:lnTo>
                  <a:lnTo>
                    <a:pt x="1801659" y="703114"/>
                  </a:lnTo>
                  <a:lnTo>
                    <a:pt x="1804412" y="689992"/>
                  </a:lnTo>
                  <a:lnTo>
                    <a:pt x="1807228" y="676767"/>
                  </a:lnTo>
                  <a:lnTo>
                    <a:pt x="1810296" y="663479"/>
                  </a:lnTo>
                  <a:lnTo>
                    <a:pt x="1813706" y="650657"/>
                  </a:lnTo>
                  <a:lnTo>
                    <a:pt x="1817471" y="637803"/>
                  </a:lnTo>
                  <a:lnTo>
                    <a:pt x="1821322" y="624838"/>
                  </a:lnTo>
                  <a:lnTo>
                    <a:pt x="1824989" y="611688"/>
                  </a:lnTo>
                  <a:lnTo>
                    <a:pt x="1828313" y="598845"/>
                  </a:lnTo>
                  <a:lnTo>
                    <a:pt x="1831630" y="585872"/>
                  </a:lnTo>
                  <a:lnTo>
                    <a:pt x="1835050" y="572791"/>
                  </a:lnTo>
                  <a:lnTo>
                    <a:pt x="1838680" y="559618"/>
                  </a:lnTo>
                  <a:lnTo>
                    <a:pt x="1842325" y="546865"/>
                  </a:lnTo>
                  <a:lnTo>
                    <a:pt x="1846035" y="533999"/>
                  </a:lnTo>
                  <a:lnTo>
                    <a:pt x="1849862" y="521024"/>
                  </a:lnTo>
                  <a:lnTo>
                    <a:pt x="1853857" y="507942"/>
                  </a:lnTo>
                </a:path>
              </a:pathLst>
            </a:custGeom>
            <a:ln w="113106">
              <a:solidFill>
                <a:srgbClr val="FF5D3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9" name="object 39"/>
          <p:cNvSpPr txBox="1">
            <a:spLocks noGrp="1"/>
          </p:cNvSpPr>
          <p:nvPr>
            <p:ph type="title"/>
          </p:nvPr>
        </p:nvSpPr>
        <p:spPr>
          <a:xfrm>
            <a:off x="444500" y="363499"/>
            <a:ext cx="8322945" cy="543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400" dirty="0">
                <a:solidFill>
                  <a:srgbClr val="585858"/>
                </a:solidFill>
                <a:latin typeface="Quicksand"/>
                <a:cs typeface="Quicksand"/>
              </a:rPr>
              <a:t>“How do I </a:t>
            </a:r>
            <a:r>
              <a:rPr sz="3400" spc="-25" dirty="0">
                <a:solidFill>
                  <a:srgbClr val="585858"/>
                </a:solidFill>
                <a:latin typeface="Quicksand"/>
                <a:cs typeface="Quicksand"/>
              </a:rPr>
              <a:t>get </a:t>
            </a:r>
            <a:r>
              <a:rPr sz="3400" spc="-10" dirty="0">
                <a:solidFill>
                  <a:srgbClr val="585858"/>
                </a:solidFill>
                <a:latin typeface="Quicksand"/>
                <a:cs typeface="Quicksand"/>
              </a:rPr>
              <a:t>my </a:t>
            </a:r>
            <a:r>
              <a:rPr sz="3400" spc="-15" dirty="0">
                <a:solidFill>
                  <a:srgbClr val="585858"/>
                </a:solidFill>
                <a:latin typeface="Quicksand"/>
                <a:cs typeface="Quicksand"/>
              </a:rPr>
              <a:t>Daily </a:t>
            </a:r>
            <a:r>
              <a:rPr sz="3400" dirty="0">
                <a:solidFill>
                  <a:srgbClr val="585858"/>
                </a:solidFill>
                <a:latin typeface="Quicksand"/>
                <a:cs typeface="Quicksand"/>
              </a:rPr>
              <a:t>Goal </a:t>
            </a:r>
            <a:r>
              <a:rPr sz="3400" spc="-10" dirty="0">
                <a:solidFill>
                  <a:srgbClr val="585858"/>
                </a:solidFill>
                <a:latin typeface="Quicksand"/>
                <a:cs typeface="Quicksand"/>
              </a:rPr>
              <a:t>to </a:t>
            </a:r>
            <a:r>
              <a:rPr sz="3400" spc="-35" dirty="0">
                <a:solidFill>
                  <a:srgbClr val="585858"/>
                </a:solidFill>
                <a:latin typeface="Quicksand"/>
                <a:cs typeface="Quicksand"/>
              </a:rPr>
              <a:t>go</a:t>
            </a:r>
            <a:r>
              <a:rPr sz="3400" spc="-15" dirty="0">
                <a:solidFill>
                  <a:srgbClr val="585858"/>
                </a:solidFill>
                <a:latin typeface="Quicksand"/>
                <a:cs typeface="Quicksand"/>
              </a:rPr>
              <a:t> </a:t>
            </a:r>
            <a:r>
              <a:rPr sz="3400" dirty="0">
                <a:solidFill>
                  <a:srgbClr val="585858"/>
                </a:solidFill>
                <a:latin typeface="Quicksand"/>
                <a:cs typeface="Quicksand"/>
              </a:rPr>
              <a:t>down?”</a:t>
            </a:r>
            <a:endParaRPr sz="3400">
              <a:latin typeface="Quicksand"/>
              <a:cs typeface="Quicksand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444500" y="1651092"/>
            <a:ext cx="6069965" cy="2098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715">
              <a:lnSpc>
                <a:spcPct val="100000"/>
              </a:lnSpc>
              <a:spcBef>
                <a:spcPts val="100"/>
              </a:spcBef>
            </a:pP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Do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your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Daily Goal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today, and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it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will be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lower tomorrow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;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fail  to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complete it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tomorrow and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it will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go up a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bit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for the next</a:t>
            </a:r>
            <a:r>
              <a:rPr sz="1700" spc="-60" dirty="0">
                <a:solidFill>
                  <a:srgbClr val="585858"/>
                </a:solidFill>
                <a:latin typeface="OpenSans-Light"/>
                <a:cs typeface="OpenSans-Light"/>
              </a:rPr>
              <a:t>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day.</a:t>
            </a:r>
            <a:endParaRPr sz="1700">
              <a:latin typeface="OpenSans-Light"/>
              <a:cs typeface="OpenSans-Light"/>
            </a:endParaRPr>
          </a:p>
          <a:p>
            <a:pPr marL="12700" marR="269875">
              <a:lnSpc>
                <a:spcPct val="100000"/>
              </a:lnSpc>
              <a:spcBef>
                <a:spcPts val="2039"/>
              </a:spcBef>
            </a:pP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This makes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completing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your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Daily Goal rewarding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and  motivating, and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gives you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the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power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to lower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your</a:t>
            </a:r>
            <a:r>
              <a:rPr sz="1700" b="1" spc="-85" dirty="0">
                <a:solidFill>
                  <a:srgbClr val="1F5AF0"/>
                </a:solidFill>
                <a:latin typeface="Open Sans"/>
                <a:cs typeface="Open Sans"/>
              </a:rPr>
              <a:t>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daily  workload.</a:t>
            </a:r>
            <a:endParaRPr sz="1700">
              <a:latin typeface="Open Sans"/>
              <a:cs typeface="Open Sans"/>
            </a:endParaRPr>
          </a:p>
          <a:p>
            <a:pPr marL="12700">
              <a:lnSpc>
                <a:spcPct val="100000"/>
              </a:lnSpc>
              <a:spcBef>
                <a:spcPts val="2039"/>
              </a:spcBef>
            </a:pP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The highest your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Daily Goal can be is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40 and the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lowest is</a:t>
            </a:r>
            <a:r>
              <a:rPr sz="1700" spc="-35" dirty="0">
                <a:solidFill>
                  <a:srgbClr val="585858"/>
                </a:solidFill>
                <a:latin typeface="OpenSans-Light"/>
                <a:cs typeface="OpenSans-Light"/>
              </a:rPr>
              <a:t>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15.</a:t>
            </a:r>
            <a:endParaRPr sz="1700">
              <a:latin typeface="OpenSans-Light"/>
              <a:cs typeface="OpenSans-Light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0137140" cy="5080000"/>
          </a:xfrm>
          <a:custGeom>
            <a:avLst/>
            <a:gdLst/>
            <a:ahLst/>
            <a:cxnLst/>
            <a:rect l="l" t="t" r="r" b="b"/>
            <a:pathLst>
              <a:path w="10137140" h="5080000">
                <a:moveTo>
                  <a:pt x="10137000" y="0"/>
                </a:moveTo>
                <a:lnTo>
                  <a:pt x="0" y="0"/>
                </a:lnTo>
                <a:lnTo>
                  <a:pt x="0" y="5080000"/>
                </a:lnTo>
                <a:lnTo>
                  <a:pt x="10137000" y="5080000"/>
                </a:lnTo>
                <a:lnTo>
                  <a:pt x="10137000" y="0"/>
                </a:lnTo>
                <a:close/>
              </a:path>
            </a:pathLst>
          </a:custGeom>
          <a:solidFill>
            <a:srgbClr val="FEF7F6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-6350" y="0"/>
            <a:ext cx="10149840" cy="5092700"/>
            <a:chOff x="-6350" y="0"/>
            <a:chExt cx="10149840" cy="5092700"/>
          </a:xfrm>
        </p:grpSpPr>
        <p:sp>
          <p:nvSpPr>
            <p:cNvPr id="4" name="object 4"/>
            <p:cNvSpPr/>
            <p:nvPr/>
          </p:nvSpPr>
          <p:spPr>
            <a:xfrm>
              <a:off x="0" y="0"/>
              <a:ext cx="10137140" cy="5080000"/>
            </a:xfrm>
            <a:custGeom>
              <a:avLst/>
              <a:gdLst/>
              <a:ahLst/>
              <a:cxnLst/>
              <a:rect l="l" t="t" r="r" b="b"/>
              <a:pathLst>
                <a:path w="10137140" h="5080000">
                  <a:moveTo>
                    <a:pt x="0" y="5080000"/>
                  </a:moveTo>
                  <a:lnTo>
                    <a:pt x="10137000" y="5080000"/>
                  </a:lnTo>
                  <a:lnTo>
                    <a:pt x="10137000" y="0"/>
                  </a:lnTo>
                  <a:lnTo>
                    <a:pt x="0" y="0"/>
                  </a:lnTo>
                </a:path>
              </a:pathLst>
            </a:custGeom>
            <a:ln w="12700">
              <a:solidFill>
                <a:srgbClr val="FFF1F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7326795" y="1266050"/>
              <a:ext cx="2212009" cy="1851451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6926796" y="4812004"/>
              <a:ext cx="1886585" cy="12700"/>
            </a:xfrm>
            <a:custGeom>
              <a:avLst/>
              <a:gdLst/>
              <a:ahLst/>
              <a:cxnLst/>
              <a:rect l="l" t="t" r="r" b="b"/>
              <a:pathLst>
                <a:path w="1886584" h="12700">
                  <a:moveTo>
                    <a:pt x="1787867" y="12700"/>
                  </a:moveTo>
                  <a:lnTo>
                    <a:pt x="1787855" y="0"/>
                  </a:lnTo>
                  <a:lnTo>
                    <a:pt x="152" y="0"/>
                  </a:lnTo>
                  <a:lnTo>
                    <a:pt x="0" y="12700"/>
                  </a:lnTo>
                  <a:lnTo>
                    <a:pt x="1787867" y="12700"/>
                  </a:lnTo>
                  <a:close/>
                </a:path>
                <a:path w="1886584" h="12700">
                  <a:moveTo>
                    <a:pt x="1827237" y="12700"/>
                  </a:moveTo>
                  <a:lnTo>
                    <a:pt x="1827225" y="0"/>
                  </a:lnTo>
                  <a:lnTo>
                    <a:pt x="1792782" y="0"/>
                  </a:lnTo>
                  <a:lnTo>
                    <a:pt x="1792782" y="12700"/>
                  </a:lnTo>
                  <a:lnTo>
                    <a:pt x="1827237" y="12700"/>
                  </a:lnTo>
                  <a:close/>
                </a:path>
                <a:path w="1886584" h="12700">
                  <a:moveTo>
                    <a:pt x="1851812" y="0"/>
                  </a:moveTo>
                  <a:lnTo>
                    <a:pt x="1837067" y="0"/>
                  </a:lnTo>
                  <a:lnTo>
                    <a:pt x="1837067" y="12700"/>
                  </a:lnTo>
                  <a:lnTo>
                    <a:pt x="1851812" y="12700"/>
                  </a:lnTo>
                  <a:lnTo>
                    <a:pt x="1851812" y="0"/>
                  </a:lnTo>
                  <a:close/>
                </a:path>
                <a:path w="1886584" h="12700">
                  <a:moveTo>
                    <a:pt x="1871472" y="0"/>
                  </a:moveTo>
                  <a:lnTo>
                    <a:pt x="1856727" y="0"/>
                  </a:lnTo>
                  <a:lnTo>
                    <a:pt x="1856740" y="12700"/>
                  </a:lnTo>
                  <a:lnTo>
                    <a:pt x="1871472" y="12700"/>
                  </a:lnTo>
                  <a:lnTo>
                    <a:pt x="1871472" y="0"/>
                  </a:lnTo>
                  <a:close/>
                </a:path>
                <a:path w="1886584" h="12700">
                  <a:moveTo>
                    <a:pt x="1886216" y="12700"/>
                  </a:moveTo>
                  <a:lnTo>
                    <a:pt x="1886204" y="0"/>
                  </a:lnTo>
                  <a:lnTo>
                    <a:pt x="1876374" y="0"/>
                  </a:lnTo>
                  <a:lnTo>
                    <a:pt x="1876399" y="12700"/>
                  </a:lnTo>
                  <a:lnTo>
                    <a:pt x="1886216" y="12700"/>
                  </a:lnTo>
                  <a:close/>
                </a:path>
              </a:pathLst>
            </a:custGeom>
            <a:solidFill>
              <a:srgbClr val="D4E3F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8817922" y="4818352"/>
              <a:ext cx="280035" cy="0"/>
            </a:xfrm>
            <a:custGeom>
              <a:avLst/>
              <a:gdLst/>
              <a:ahLst/>
              <a:cxnLst/>
              <a:rect l="l" t="t" r="r" b="b"/>
              <a:pathLst>
                <a:path w="280034">
                  <a:moveTo>
                    <a:pt x="0" y="0"/>
                  </a:moveTo>
                  <a:lnTo>
                    <a:pt x="279806" y="0"/>
                  </a:lnTo>
                </a:path>
              </a:pathLst>
            </a:custGeom>
            <a:ln w="12700">
              <a:solidFill>
                <a:srgbClr val="D4E3FC"/>
              </a:solidFill>
              <a:prstDash val="sys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9107533" y="4812002"/>
              <a:ext cx="5080" cy="12700"/>
            </a:xfrm>
            <a:custGeom>
              <a:avLst/>
              <a:gdLst/>
              <a:ahLst/>
              <a:cxnLst/>
              <a:rect l="l" t="t" r="r" b="b"/>
              <a:pathLst>
                <a:path w="5079" h="12700">
                  <a:moveTo>
                    <a:pt x="4927" y="0"/>
                  </a:moveTo>
                  <a:lnTo>
                    <a:pt x="0" y="0"/>
                  </a:lnTo>
                  <a:lnTo>
                    <a:pt x="12" y="12699"/>
                  </a:lnTo>
                  <a:lnTo>
                    <a:pt x="4927" y="12699"/>
                  </a:lnTo>
                  <a:lnTo>
                    <a:pt x="4927" y="0"/>
                  </a:lnTo>
                  <a:close/>
                </a:path>
              </a:pathLst>
            </a:custGeom>
            <a:solidFill>
              <a:srgbClr val="D4E3F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9156707" y="4818352"/>
              <a:ext cx="305435" cy="0"/>
            </a:xfrm>
            <a:custGeom>
              <a:avLst/>
              <a:gdLst/>
              <a:ahLst/>
              <a:cxnLst/>
              <a:rect l="l" t="t" r="r" b="b"/>
              <a:pathLst>
                <a:path w="305434">
                  <a:moveTo>
                    <a:pt x="0" y="0"/>
                  </a:moveTo>
                  <a:lnTo>
                    <a:pt x="305320" y="0"/>
                  </a:lnTo>
                </a:path>
              </a:pathLst>
            </a:custGeom>
            <a:ln w="12700">
              <a:solidFill>
                <a:srgbClr val="D4E3FC"/>
              </a:solidFill>
              <a:prstDash val="sys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6878879" y="3910304"/>
              <a:ext cx="2660015" cy="901700"/>
            </a:xfrm>
            <a:custGeom>
              <a:avLst/>
              <a:gdLst/>
              <a:ahLst/>
              <a:cxnLst/>
              <a:rect l="l" t="t" r="r" b="b"/>
              <a:pathLst>
                <a:path w="2660015" h="901700">
                  <a:moveTo>
                    <a:pt x="2659862" y="812800"/>
                  </a:moveTo>
                  <a:lnTo>
                    <a:pt x="2659837" y="800100"/>
                  </a:lnTo>
                  <a:lnTo>
                    <a:pt x="2658745" y="800100"/>
                  </a:lnTo>
                  <a:lnTo>
                    <a:pt x="2658732" y="787400"/>
                  </a:lnTo>
                  <a:lnTo>
                    <a:pt x="2659037" y="787400"/>
                  </a:lnTo>
                  <a:lnTo>
                    <a:pt x="2659037" y="774700"/>
                  </a:lnTo>
                  <a:lnTo>
                    <a:pt x="2658630" y="774700"/>
                  </a:lnTo>
                  <a:lnTo>
                    <a:pt x="2658605" y="762000"/>
                  </a:lnTo>
                  <a:lnTo>
                    <a:pt x="2658046" y="762000"/>
                  </a:lnTo>
                  <a:lnTo>
                    <a:pt x="2658033" y="749300"/>
                  </a:lnTo>
                  <a:lnTo>
                    <a:pt x="2658097" y="736600"/>
                  </a:lnTo>
                  <a:lnTo>
                    <a:pt x="2654135" y="736600"/>
                  </a:lnTo>
                  <a:lnTo>
                    <a:pt x="2654135" y="723900"/>
                  </a:lnTo>
                  <a:lnTo>
                    <a:pt x="2657627" y="723900"/>
                  </a:lnTo>
                  <a:lnTo>
                    <a:pt x="2657602" y="711200"/>
                  </a:lnTo>
                  <a:lnTo>
                    <a:pt x="2655455" y="711200"/>
                  </a:lnTo>
                  <a:lnTo>
                    <a:pt x="2655430" y="698500"/>
                  </a:lnTo>
                  <a:lnTo>
                    <a:pt x="2652776" y="698500"/>
                  </a:lnTo>
                  <a:lnTo>
                    <a:pt x="2652763" y="685800"/>
                  </a:lnTo>
                  <a:lnTo>
                    <a:pt x="2655976" y="685800"/>
                  </a:lnTo>
                  <a:lnTo>
                    <a:pt x="2655976" y="673100"/>
                  </a:lnTo>
                  <a:lnTo>
                    <a:pt x="2652801" y="673100"/>
                  </a:lnTo>
                  <a:lnTo>
                    <a:pt x="2652801" y="660400"/>
                  </a:lnTo>
                  <a:lnTo>
                    <a:pt x="2657170" y="660400"/>
                  </a:lnTo>
                  <a:lnTo>
                    <a:pt x="2657170" y="647700"/>
                  </a:lnTo>
                  <a:lnTo>
                    <a:pt x="2658834" y="647700"/>
                  </a:lnTo>
                  <a:lnTo>
                    <a:pt x="2658808" y="635000"/>
                  </a:lnTo>
                  <a:lnTo>
                    <a:pt x="2657386" y="635000"/>
                  </a:lnTo>
                  <a:lnTo>
                    <a:pt x="2657360" y="622300"/>
                  </a:lnTo>
                  <a:lnTo>
                    <a:pt x="2653906" y="622300"/>
                  </a:lnTo>
                  <a:lnTo>
                    <a:pt x="2653881" y="609600"/>
                  </a:lnTo>
                  <a:lnTo>
                    <a:pt x="2659024" y="609600"/>
                  </a:lnTo>
                  <a:lnTo>
                    <a:pt x="2659024" y="596900"/>
                  </a:lnTo>
                  <a:lnTo>
                    <a:pt x="2654604" y="596900"/>
                  </a:lnTo>
                  <a:lnTo>
                    <a:pt x="2654579" y="584200"/>
                  </a:lnTo>
                  <a:lnTo>
                    <a:pt x="2652699" y="584200"/>
                  </a:lnTo>
                  <a:lnTo>
                    <a:pt x="2652674" y="571500"/>
                  </a:lnTo>
                  <a:lnTo>
                    <a:pt x="2657271" y="571500"/>
                  </a:lnTo>
                  <a:lnTo>
                    <a:pt x="2657246" y="558800"/>
                  </a:lnTo>
                  <a:lnTo>
                    <a:pt x="2655722" y="558800"/>
                  </a:lnTo>
                  <a:lnTo>
                    <a:pt x="2655697" y="546100"/>
                  </a:lnTo>
                  <a:lnTo>
                    <a:pt x="2654693" y="546100"/>
                  </a:lnTo>
                  <a:lnTo>
                    <a:pt x="2654681" y="533400"/>
                  </a:lnTo>
                  <a:lnTo>
                    <a:pt x="2654020" y="533400"/>
                  </a:lnTo>
                  <a:lnTo>
                    <a:pt x="2654008" y="520700"/>
                  </a:lnTo>
                  <a:lnTo>
                    <a:pt x="2652674" y="520700"/>
                  </a:lnTo>
                  <a:lnTo>
                    <a:pt x="2652661" y="508000"/>
                  </a:lnTo>
                  <a:lnTo>
                    <a:pt x="2653957" y="508000"/>
                  </a:lnTo>
                  <a:lnTo>
                    <a:pt x="2653944" y="495300"/>
                  </a:lnTo>
                  <a:lnTo>
                    <a:pt x="2656992" y="495300"/>
                  </a:lnTo>
                  <a:lnTo>
                    <a:pt x="2656992" y="482600"/>
                  </a:lnTo>
                  <a:lnTo>
                    <a:pt x="2652915" y="482600"/>
                  </a:lnTo>
                  <a:lnTo>
                    <a:pt x="2652915" y="469900"/>
                  </a:lnTo>
                  <a:lnTo>
                    <a:pt x="2656979" y="469900"/>
                  </a:lnTo>
                  <a:lnTo>
                    <a:pt x="2656979" y="457200"/>
                  </a:lnTo>
                  <a:lnTo>
                    <a:pt x="2658110" y="457200"/>
                  </a:lnTo>
                  <a:lnTo>
                    <a:pt x="2658110" y="444500"/>
                  </a:lnTo>
                  <a:lnTo>
                    <a:pt x="2655189" y="444500"/>
                  </a:lnTo>
                  <a:lnTo>
                    <a:pt x="2655176" y="431800"/>
                  </a:lnTo>
                  <a:lnTo>
                    <a:pt x="2654452" y="431800"/>
                  </a:lnTo>
                  <a:lnTo>
                    <a:pt x="2654427" y="419100"/>
                  </a:lnTo>
                  <a:lnTo>
                    <a:pt x="2654465" y="406400"/>
                  </a:lnTo>
                  <a:lnTo>
                    <a:pt x="2654338" y="393700"/>
                  </a:lnTo>
                  <a:lnTo>
                    <a:pt x="2652915" y="393700"/>
                  </a:lnTo>
                  <a:lnTo>
                    <a:pt x="2652903" y="381000"/>
                  </a:lnTo>
                  <a:lnTo>
                    <a:pt x="2653804" y="381000"/>
                  </a:lnTo>
                  <a:lnTo>
                    <a:pt x="2653792" y="368300"/>
                  </a:lnTo>
                  <a:lnTo>
                    <a:pt x="2655201" y="368300"/>
                  </a:lnTo>
                  <a:lnTo>
                    <a:pt x="2655201" y="355600"/>
                  </a:lnTo>
                  <a:lnTo>
                    <a:pt x="2656789" y="355600"/>
                  </a:lnTo>
                  <a:lnTo>
                    <a:pt x="2656763" y="342900"/>
                  </a:lnTo>
                  <a:lnTo>
                    <a:pt x="2653246" y="342900"/>
                  </a:lnTo>
                  <a:lnTo>
                    <a:pt x="2653220" y="330200"/>
                  </a:lnTo>
                  <a:lnTo>
                    <a:pt x="2654884" y="330200"/>
                  </a:lnTo>
                  <a:lnTo>
                    <a:pt x="2654858" y="317500"/>
                  </a:lnTo>
                  <a:lnTo>
                    <a:pt x="2655138" y="317500"/>
                  </a:lnTo>
                  <a:lnTo>
                    <a:pt x="2655125" y="304800"/>
                  </a:lnTo>
                  <a:lnTo>
                    <a:pt x="2656586" y="304800"/>
                  </a:lnTo>
                  <a:lnTo>
                    <a:pt x="2656573" y="292100"/>
                  </a:lnTo>
                  <a:lnTo>
                    <a:pt x="2655290" y="292100"/>
                  </a:lnTo>
                  <a:lnTo>
                    <a:pt x="2655278" y="279400"/>
                  </a:lnTo>
                  <a:lnTo>
                    <a:pt x="2655773" y="279400"/>
                  </a:lnTo>
                  <a:lnTo>
                    <a:pt x="2655773" y="266700"/>
                  </a:lnTo>
                  <a:lnTo>
                    <a:pt x="2655024" y="266700"/>
                  </a:lnTo>
                  <a:lnTo>
                    <a:pt x="2655024" y="254000"/>
                  </a:lnTo>
                  <a:lnTo>
                    <a:pt x="2654211" y="254000"/>
                  </a:lnTo>
                  <a:lnTo>
                    <a:pt x="2654185" y="241300"/>
                  </a:lnTo>
                  <a:lnTo>
                    <a:pt x="2652306" y="241300"/>
                  </a:lnTo>
                  <a:lnTo>
                    <a:pt x="2652306" y="228600"/>
                  </a:lnTo>
                  <a:lnTo>
                    <a:pt x="2652788" y="228600"/>
                  </a:lnTo>
                  <a:lnTo>
                    <a:pt x="2652763" y="215900"/>
                  </a:lnTo>
                  <a:lnTo>
                    <a:pt x="2651633" y="215900"/>
                  </a:lnTo>
                  <a:lnTo>
                    <a:pt x="2651607" y="203200"/>
                  </a:lnTo>
                  <a:lnTo>
                    <a:pt x="2656560" y="203200"/>
                  </a:lnTo>
                  <a:lnTo>
                    <a:pt x="2656535" y="190500"/>
                  </a:lnTo>
                  <a:lnTo>
                    <a:pt x="2656116" y="190500"/>
                  </a:lnTo>
                  <a:lnTo>
                    <a:pt x="2656090" y="177800"/>
                  </a:lnTo>
                  <a:lnTo>
                    <a:pt x="2656128" y="165100"/>
                  </a:lnTo>
                  <a:lnTo>
                    <a:pt x="2655455" y="165100"/>
                  </a:lnTo>
                  <a:lnTo>
                    <a:pt x="2655430" y="152400"/>
                  </a:lnTo>
                  <a:lnTo>
                    <a:pt x="2654985" y="152400"/>
                  </a:lnTo>
                  <a:lnTo>
                    <a:pt x="2654985" y="139700"/>
                  </a:lnTo>
                  <a:lnTo>
                    <a:pt x="2653258" y="139700"/>
                  </a:lnTo>
                  <a:lnTo>
                    <a:pt x="2653258" y="127000"/>
                  </a:lnTo>
                  <a:lnTo>
                    <a:pt x="2652903" y="127000"/>
                  </a:lnTo>
                  <a:lnTo>
                    <a:pt x="2652877" y="114300"/>
                  </a:lnTo>
                  <a:lnTo>
                    <a:pt x="2655735" y="114300"/>
                  </a:lnTo>
                  <a:lnTo>
                    <a:pt x="2655722" y="101600"/>
                  </a:lnTo>
                  <a:lnTo>
                    <a:pt x="2650871" y="101600"/>
                  </a:lnTo>
                  <a:lnTo>
                    <a:pt x="2650858" y="88900"/>
                  </a:lnTo>
                  <a:lnTo>
                    <a:pt x="2654782" y="88900"/>
                  </a:lnTo>
                  <a:lnTo>
                    <a:pt x="2654782" y="76200"/>
                  </a:lnTo>
                  <a:lnTo>
                    <a:pt x="2653817" y="76200"/>
                  </a:lnTo>
                  <a:lnTo>
                    <a:pt x="2653817" y="63500"/>
                  </a:lnTo>
                  <a:lnTo>
                    <a:pt x="2655151" y="63500"/>
                  </a:lnTo>
                  <a:lnTo>
                    <a:pt x="2655125" y="50800"/>
                  </a:lnTo>
                  <a:lnTo>
                    <a:pt x="2655481" y="50800"/>
                  </a:lnTo>
                  <a:lnTo>
                    <a:pt x="2655455" y="38100"/>
                  </a:lnTo>
                  <a:lnTo>
                    <a:pt x="2655798" y="38100"/>
                  </a:lnTo>
                  <a:lnTo>
                    <a:pt x="2655773" y="25400"/>
                  </a:lnTo>
                  <a:lnTo>
                    <a:pt x="2650159" y="25400"/>
                  </a:lnTo>
                  <a:lnTo>
                    <a:pt x="2650147" y="12700"/>
                  </a:lnTo>
                  <a:lnTo>
                    <a:pt x="2653754" y="12700"/>
                  </a:lnTo>
                  <a:lnTo>
                    <a:pt x="2653741" y="0"/>
                  </a:lnTo>
                  <a:lnTo>
                    <a:pt x="749" y="0"/>
                  </a:lnTo>
                  <a:lnTo>
                    <a:pt x="762" y="12700"/>
                  </a:lnTo>
                  <a:lnTo>
                    <a:pt x="4749" y="12700"/>
                  </a:lnTo>
                  <a:lnTo>
                    <a:pt x="4762" y="25400"/>
                  </a:lnTo>
                  <a:lnTo>
                    <a:pt x="1270" y="25400"/>
                  </a:lnTo>
                  <a:lnTo>
                    <a:pt x="1282" y="38100"/>
                  </a:lnTo>
                  <a:lnTo>
                    <a:pt x="4381" y="38100"/>
                  </a:lnTo>
                  <a:lnTo>
                    <a:pt x="4406" y="50800"/>
                  </a:lnTo>
                  <a:lnTo>
                    <a:pt x="749" y="50800"/>
                  </a:lnTo>
                  <a:lnTo>
                    <a:pt x="762" y="63500"/>
                  </a:lnTo>
                  <a:lnTo>
                    <a:pt x="4216" y="63500"/>
                  </a:lnTo>
                  <a:lnTo>
                    <a:pt x="4241" y="76200"/>
                  </a:lnTo>
                  <a:lnTo>
                    <a:pt x="3314" y="76200"/>
                  </a:lnTo>
                  <a:lnTo>
                    <a:pt x="3340" y="88900"/>
                  </a:lnTo>
                  <a:lnTo>
                    <a:pt x="2832" y="88900"/>
                  </a:lnTo>
                  <a:lnTo>
                    <a:pt x="2844" y="101600"/>
                  </a:lnTo>
                  <a:lnTo>
                    <a:pt x="863" y="101600"/>
                  </a:lnTo>
                  <a:lnTo>
                    <a:pt x="876" y="114300"/>
                  </a:lnTo>
                  <a:lnTo>
                    <a:pt x="3835" y="114300"/>
                  </a:lnTo>
                  <a:lnTo>
                    <a:pt x="3860" y="127000"/>
                  </a:lnTo>
                  <a:lnTo>
                    <a:pt x="1981" y="127000"/>
                  </a:lnTo>
                  <a:lnTo>
                    <a:pt x="2006" y="139700"/>
                  </a:lnTo>
                  <a:lnTo>
                    <a:pt x="203" y="139700"/>
                  </a:lnTo>
                  <a:lnTo>
                    <a:pt x="228" y="152400"/>
                  </a:lnTo>
                  <a:lnTo>
                    <a:pt x="1016" y="152400"/>
                  </a:lnTo>
                  <a:lnTo>
                    <a:pt x="1028" y="165100"/>
                  </a:lnTo>
                  <a:lnTo>
                    <a:pt x="4152" y="165100"/>
                  </a:lnTo>
                  <a:lnTo>
                    <a:pt x="4178" y="177800"/>
                  </a:lnTo>
                  <a:lnTo>
                    <a:pt x="2247" y="177800"/>
                  </a:lnTo>
                  <a:lnTo>
                    <a:pt x="2247" y="190500"/>
                  </a:lnTo>
                  <a:lnTo>
                    <a:pt x="0" y="190500"/>
                  </a:lnTo>
                  <a:lnTo>
                    <a:pt x="25" y="203200"/>
                  </a:lnTo>
                  <a:lnTo>
                    <a:pt x="1181" y="203200"/>
                  </a:lnTo>
                  <a:lnTo>
                    <a:pt x="1206" y="215900"/>
                  </a:lnTo>
                  <a:lnTo>
                    <a:pt x="6451" y="215900"/>
                  </a:lnTo>
                  <a:lnTo>
                    <a:pt x="6464" y="228600"/>
                  </a:lnTo>
                  <a:lnTo>
                    <a:pt x="1651" y="228600"/>
                  </a:lnTo>
                  <a:lnTo>
                    <a:pt x="1676" y="241300"/>
                  </a:lnTo>
                  <a:lnTo>
                    <a:pt x="5892" y="241300"/>
                  </a:lnTo>
                  <a:lnTo>
                    <a:pt x="5905" y="254000"/>
                  </a:lnTo>
                  <a:lnTo>
                    <a:pt x="5626" y="254000"/>
                  </a:lnTo>
                  <a:lnTo>
                    <a:pt x="5651" y="266700"/>
                  </a:lnTo>
                  <a:lnTo>
                    <a:pt x="4749" y="266700"/>
                  </a:lnTo>
                  <a:lnTo>
                    <a:pt x="4775" y="279400"/>
                  </a:lnTo>
                  <a:lnTo>
                    <a:pt x="4203" y="279400"/>
                  </a:lnTo>
                  <a:lnTo>
                    <a:pt x="4216" y="292100"/>
                  </a:lnTo>
                  <a:lnTo>
                    <a:pt x="5994" y="292100"/>
                  </a:lnTo>
                  <a:lnTo>
                    <a:pt x="6019" y="304800"/>
                  </a:lnTo>
                  <a:lnTo>
                    <a:pt x="1803" y="304800"/>
                  </a:lnTo>
                  <a:lnTo>
                    <a:pt x="1816" y="317500"/>
                  </a:lnTo>
                  <a:lnTo>
                    <a:pt x="2476" y="317500"/>
                  </a:lnTo>
                  <a:lnTo>
                    <a:pt x="2476" y="330200"/>
                  </a:lnTo>
                  <a:lnTo>
                    <a:pt x="660" y="330200"/>
                  </a:lnTo>
                  <a:lnTo>
                    <a:pt x="673" y="342900"/>
                  </a:lnTo>
                  <a:lnTo>
                    <a:pt x="609" y="355600"/>
                  </a:lnTo>
                  <a:lnTo>
                    <a:pt x="1549" y="355600"/>
                  </a:lnTo>
                  <a:lnTo>
                    <a:pt x="1549" y="368300"/>
                  </a:lnTo>
                  <a:lnTo>
                    <a:pt x="1130" y="368300"/>
                  </a:lnTo>
                  <a:lnTo>
                    <a:pt x="1155" y="381000"/>
                  </a:lnTo>
                  <a:lnTo>
                    <a:pt x="2489" y="381000"/>
                  </a:lnTo>
                  <a:lnTo>
                    <a:pt x="2489" y="393700"/>
                  </a:lnTo>
                  <a:lnTo>
                    <a:pt x="5816" y="393700"/>
                  </a:lnTo>
                  <a:lnTo>
                    <a:pt x="5829" y="406400"/>
                  </a:lnTo>
                  <a:lnTo>
                    <a:pt x="6362" y="406400"/>
                  </a:lnTo>
                  <a:lnTo>
                    <a:pt x="6388" y="419100"/>
                  </a:lnTo>
                  <a:lnTo>
                    <a:pt x="1117" y="419100"/>
                  </a:lnTo>
                  <a:lnTo>
                    <a:pt x="1117" y="431800"/>
                  </a:lnTo>
                  <a:lnTo>
                    <a:pt x="2171" y="431800"/>
                  </a:lnTo>
                  <a:lnTo>
                    <a:pt x="2197" y="444500"/>
                  </a:lnTo>
                  <a:lnTo>
                    <a:pt x="4089" y="444500"/>
                  </a:lnTo>
                  <a:lnTo>
                    <a:pt x="4089" y="457200"/>
                  </a:lnTo>
                  <a:lnTo>
                    <a:pt x="1625" y="457200"/>
                  </a:lnTo>
                  <a:lnTo>
                    <a:pt x="1625" y="469900"/>
                  </a:lnTo>
                  <a:lnTo>
                    <a:pt x="4089" y="469900"/>
                  </a:lnTo>
                  <a:lnTo>
                    <a:pt x="4102" y="482600"/>
                  </a:lnTo>
                  <a:lnTo>
                    <a:pt x="6578" y="482600"/>
                  </a:lnTo>
                  <a:lnTo>
                    <a:pt x="6578" y="495300"/>
                  </a:lnTo>
                  <a:lnTo>
                    <a:pt x="1549" y="495300"/>
                  </a:lnTo>
                  <a:lnTo>
                    <a:pt x="1562" y="508000"/>
                  </a:lnTo>
                  <a:lnTo>
                    <a:pt x="4787" y="508000"/>
                  </a:lnTo>
                  <a:lnTo>
                    <a:pt x="4787" y="520700"/>
                  </a:lnTo>
                  <a:lnTo>
                    <a:pt x="5041" y="520700"/>
                  </a:lnTo>
                  <a:lnTo>
                    <a:pt x="5067" y="533400"/>
                  </a:lnTo>
                  <a:lnTo>
                    <a:pt x="1905" y="533400"/>
                  </a:lnTo>
                  <a:lnTo>
                    <a:pt x="1917" y="546100"/>
                  </a:lnTo>
                  <a:lnTo>
                    <a:pt x="1193" y="546100"/>
                  </a:lnTo>
                  <a:lnTo>
                    <a:pt x="1219" y="558800"/>
                  </a:lnTo>
                  <a:lnTo>
                    <a:pt x="4216" y="558800"/>
                  </a:lnTo>
                  <a:lnTo>
                    <a:pt x="4229" y="571500"/>
                  </a:lnTo>
                  <a:lnTo>
                    <a:pt x="6172" y="571500"/>
                  </a:lnTo>
                  <a:lnTo>
                    <a:pt x="6197" y="584200"/>
                  </a:lnTo>
                  <a:lnTo>
                    <a:pt x="6705" y="584200"/>
                  </a:lnTo>
                  <a:lnTo>
                    <a:pt x="6705" y="596900"/>
                  </a:lnTo>
                  <a:lnTo>
                    <a:pt x="4013" y="596900"/>
                  </a:lnTo>
                  <a:lnTo>
                    <a:pt x="4025" y="609600"/>
                  </a:lnTo>
                  <a:lnTo>
                    <a:pt x="4635" y="609600"/>
                  </a:lnTo>
                  <a:lnTo>
                    <a:pt x="4635" y="622300"/>
                  </a:lnTo>
                  <a:lnTo>
                    <a:pt x="6172" y="622300"/>
                  </a:lnTo>
                  <a:lnTo>
                    <a:pt x="6172" y="635000"/>
                  </a:lnTo>
                  <a:lnTo>
                    <a:pt x="3048" y="635000"/>
                  </a:lnTo>
                  <a:lnTo>
                    <a:pt x="3073" y="647700"/>
                  </a:lnTo>
                  <a:lnTo>
                    <a:pt x="3937" y="647700"/>
                  </a:lnTo>
                  <a:lnTo>
                    <a:pt x="3937" y="660400"/>
                  </a:lnTo>
                  <a:lnTo>
                    <a:pt x="1981" y="660400"/>
                  </a:lnTo>
                  <a:lnTo>
                    <a:pt x="1993" y="673100"/>
                  </a:lnTo>
                  <a:lnTo>
                    <a:pt x="4127" y="673100"/>
                  </a:lnTo>
                  <a:lnTo>
                    <a:pt x="4152" y="685800"/>
                  </a:lnTo>
                  <a:lnTo>
                    <a:pt x="4902" y="685800"/>
                  </a:lnTo>
                  <a:lnTo>
                    <a:pt x="4914" y="698500"/>
                  </a:lnTo>
                  <a:lnTo>
                    <a:pt x="7048" y="698500"/>
                  </a:lnTo>
                  <a:lnTo>
                    <a:pt x="7073" y="711200"/>
                  </a:lnTo>
                  <a:lnTo>
                    <a:pt x="8128" y="711200"/>
                  </a:lnTo>
                  <a:lnTo>
                    <a:pt x="8153" y="723900"/>
                  </a:lnTo>
                  <a:lnTo>
                    <a:pt x="5880" y="723900"/>
                  </a:lnTo>
                  <a:lnTo>
                    <a:pt x="5892" y="736600"/>
                  </a:lnTo>
                  <a:lnTo>
                    <a:pt x="5930" y="749300"/>
                  </a:lnTo>
                  <a:lnTo>
                    <a:pt x="6565" y="749300"/>
                  </a:lnTo>
                  <a:lnTo>
                    <a:pt x="6591" y="762000"/>
                  </a:lnTo>
                  <a:lnTo>
                    <a:pt x="2870" y="762000"/>
                  </a:lnTo>
                  <a:lnTo>
                    <a:pt x="2895" y="774700"/>
                  </a:lnTo>
                  <a:lnTo>
                    <a:pt x="3327" y="774700"/>
                  </a:lnTo>
                  <a:lnTo>
                    <a:pt x="3352" y="787400"/>
                  </a:lnTo>
                  <a:lnTo>
                    <a:pt x="4191" y="787400"/>
                  </a:lnTo>
                  <a:lnTo>
                    <a:pt x="4203" y="800100"/>
                  </a:lnTo>
                  <a:lnTo>
                    <a:pt x="5486" y="800100"/>
                  </a:lnTo>
                  <a:lnTo>
                    <a:pt x="5499" y="812800"/>
                  </a:lnTo>
                  <a:lnTo>
                    <a:pt x="8813" y="812800"/>
                  </a:lnTo>
                  <a:lnTo>
                    <a:pt x="8826" y="825500"/>
                  </a:lnTo>
                  <a:lnTo>
                    <a:pt x="3746" y="825500"/>
                  </a:lnTo>
                  <a:lnTo>
                    <a:pt x="3759" y="838200"/>
                  </a:lnTo>
                  <a:lnTo>
                    <a:pt x="3492" y="838200"/>
                  </a:lnTo>
                  <a:lnTo>
                    <a:pt x="3517" y="850900"/>
                  </a:lnTo>
                  <a:lnTo>
                    <a:pt x="5283" y="850900"/>
                  </a:lnTo>
                  <a:lnTo>
                    <a:pt x="5689" y="863600"/>
                  </a:lnTo>
                  <a:lnTo>
                    <a:pt x="13398" y="863600"/>
                  </a:lnTo>
                  <a:lnTo>
                    <a:pt x="10033" y="876300"/>
                  </a:lnTo>
                  <a:lnTo>
                    <a:pt x="13169" y="876300"/>
                  </a:lnTo>
                  <a:lnTo>
                    <a:pt x="14719" y="889000"/>
                  </a:lnTo>
                  <a:lnTo>
                    <a:pt x="23837" y="889000"/>
                  </a:lnTo>
                  <a:lnTo>
                    <a:pt x="26035" y="901700"/>
                  </a:lnTo>
                  <a:lnTo>
                    <a:pt x="2618244" y="901700"/>
                  </a:lnTo>
                  <a:lnTo>
                    <a:pt x="2618689" y="889000"/>
                  </a:lnTo>
                  <a:lnTo>
                    <a:pt x="2629458" y="889000"/>
                  </a:lnTo>
                  <a:lnTo>
                    <a:pt x="2632811" y="876300"/>
                  </a:lnTo>
                  <a:lnTo>
                    <a:pt x="2648521" y="876300"/>
                  </a:lnTo>
                  <a:lnTo>
                    <a:pt x="2650058" y="863600"/>
                  </a:lnTo>
                  <a:lnTo>
                    <a:pt x="2654033" y="863600"/>
                  </a:lnTo>
                  <a:lnTo>
                    <a:pt x="2655532" y="850900"/>
                  </a:lnTo>
                  <a:lnTo>
                    <a:pt x="2654274" y="850900"/>
                  </a:lnTo>
                  <a:lnTo>
                    <a:pt x="2654668" y="838200"/>
                  </a:lnTo>
                  <a:lnTo>
                    <a:pt x="2656497" y="838200"/>
                  </a:lnTo>
                  <a:lnTo>
                    <a:pt x="2656484" y="825500"/>
                  </a:lnTo>
                  <a:lnTo>
                    <a:pt x="2653550" y="825500"/>
                  </a:lnTo>
                  <a:lnTo>
                    <a:pt x="2653525" y="812800"/>
                  </a:lnTo>
                  <a:lnTo>
                    <a:pt x="2659862" y="812800"/>
                  </a:lnTo>
                  <a:close/>
                </a:path>
              </a:pathLst>
            </a:custGeom>
            <a:solidFill>
              <a:srgbClr val="D4E3F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6875322" y="3262604"/>
              <a:ext cx="2660015" cy="660400"/>
            </a:xfrm>
            <a:custGeom>
              <a:avLst/>
              <a:gdLst/>
              <a:ahLst/>
              <a:cxnLst/>
              <a:rect l="l" t="t" r="r" b="b"/>
              <a:pathLst>
                <a:path w="2660015" h="660400">
                  <a:moveTo>
                    <a:pt x="2659570" y="558800"/>
                  </a:moveTo>
                  <a:lnTo>
                    <a:pt x="2659545" y="546100"/>
                  </a:lnTo>
                  <a:lnTo>
                    <a:pt x="2659189" y="546100"/>
                  </a:lnTo>
                  <a:lnTo>
                    <a:pt x="2659164" y="533400"/>
                  </a:lnTo>
                  <a:lnTo>
                    <a:pt x="2654858" y="533400"/>
                  </a:lnTo>
                  <a:lnTo>
                    <a:pt x="2654833" y="520700"/>
                  </a:lnTo>
                  <a:lnTo>
                    <a:pt x="2658859" y="520700"/>
                  </a:lnTo>
                  <a:lnTo>
                    <a:pt x="2658834" y="508000"/>
                  </a:lnTo>
                  <a:lnTo>
                    <a:pt x="2657030" y="508000"/>
                  </a:lnTo>
                  <a:lnTo>
                    <a:pt x="2657005" y="495300"/>
                  </a:lnTo>
                  <a:lnTo>
                    <a:pt x="2659113" y="495300"/>
                  </a:lnTo>
                  <a:lnTo>
                    <a:pt x="2659088" y="482600"/>
                  </a:lnTo>
                  <a:lnTo>
                    <a:pt x="2656014" y="482600"/>
                  </a:lnTo>
                  <a:lnTo>
                    <a:pt x="2656001" y="469900"/>
                  </a:lnTo>
                  <a:lnTo>
                    <a:pt x="2655138" y="469900"/>
                  </a:lnTo>
                  <a:lnTo>
                    <a:pt x="2655112" y="457200"/>
                  </a:lnTo>
                  <a:lnTo>
                    <a:pt x="2654985" y="444500"/>
                  </a:lnTo>
                  <a:lnTo>
                    <a:pt x="2653804" y="444500"/>
                  </a:lnTo>
                  <a:lnTo>
                    <a:pt x="2653792" y="431800"/>
                  </a:lnTo>
                  <a:lnTo>
                    <a:pt x="2654731" y="431800"/>
                  </a:lnTo>
                  <a:lnTo>
                    <a:pt x="2654706" y="419100"/>
                  </a:lnTo>
                  <a:lnTo>
                    <a:pt x="2654668" y="406400"/>
                  </a:lnTo>
                  <a:lnTo>
                    <a:pt x="2656205" y="406400"/>
                  </a:lnTo>
                  <a:lnTo>
                    <a:pt x="2656192" y="393700"/>
                  </a:lnTo>
                  <a:lnTo>
                    <a:pt x="2657805" y="393700"/>
                  </a:lnTo>
                  <a:lnTo>
                    <a:pt x="2657792" y="381000"/>
                  </a:lnTo>
                  <a:lnTo>
                    <a:pt x="2654693" y="381000"/>
                  </a:lnTo>
                  <a:lnTo>
                    <a:pt x="2654668" y="368300"/>
                  </a:lnTo>
                  <a:lnTo>
                    <a:pt x="2656776" y="368300"/>
                  </a:lnTo>
                  <a:lnTo>
                    <a:pt x="2656763" y="355600"/>
                  </a:lnTo>
                  <a:lnTo>
                    <a:pt x="2655608" y="355600"/>
                  </a:lnTo>
                  <a:lnTo>
                    <a:pt x="2655582" y="342900"/>
                  </a:lnTo>
                  <a:lnTo>
                    <a:pt x="2656941" y="342900"/>
                  </a:lnTo>
                  <a:lnTo>
                    <a:pt x="2656929" y="330200"/>
                  </a:lnTo>
                  <a:lnTo>
                    <a:pt x="2657665" y="330200"/>
                  </a:lnTo>
                  <a:lnTo>
                    <a:pt x="2657652" y="317500"/>
                  </a:lnTo>
                  <a:lnTo>
                    <a:pt x="2657614" y="304800"/>
                  </a:lnTo>
                  <a:lnTo>
                    <a:pt x="2655582" y="304800"/>
                  </a:lnTo>
                  <a:lnTo>
                    <a:pt x="2655570" y="292100"/>
                  </a:lnTo>
                  <a:lnTo>
                    <a:pt x="2656611" y="292100"/>
                  </a:lnTo>
                  <a:lnTo>
                    <a:pt x="2656586" y="279400"/>
                  </a:lnTo>
                  <a:lnTo>
                    <a:pt x="2652331" y="279400"/>
                  </a:lnTo>
                  <a:lnTo>
                    <a:pt x="2652318" y="266700"/>
                  </a:lnTo>
                  <a:lnTo>
                    <a:pt x="2653157" y="266700"/>
                  </a:lnTo>
                  <a:lnTo>
                    <a:pt x="2653131" y="254000"/>
                  </a:lnTo>
                  <a:lnTo>
                    <a:pt x="2652649" y="254000"/>
                  </a:lnTo>
                  <a:lnTo>
                    <a:pt x="2652636" y="241300"/>
                  </a:lnTo>
                  <a:lnTo>
                    <a:pt x="2656763" y="241300"/>
                  </a:lnTo>
                  <a:lnTo>
                    <a:pt x="2656751" y="228600"/>
                  </a:lnTo>
                  <a:lnTo>
                    <a:pt x="2655989" y="228600"/>
                  </a:lnTo>
                  <a:lnTo>
                    <a:pt x="2655963" y="215900"/>
                  </a:lnTo>
                  <a:lnTo>
                    <a:pt x="2655824" y="203200"/>
                  </a:lnTo>
                  <a:lnTo>
                    <a:pt x="2656573" y="203200"/>
                  </a:lnTo>
                  <a:lnTo>
                    <a:pt x="2656560" y="190500"/>
                  </a:lnTo>
                  <a:lnTo>
                    <a:pt x="2658021" y="190500"/>
                  </a:lnTo>
                  <a:lnTo>
                    <a:pt x="2657995" y="177800"/>
                  </a:lnTo>
                  <a:lnTo>
                    <a:pt x="2652903" y="177800"/>
                  </a:lnTo>
                  <a:lnTo>
                    <a:pt x="2652877" y="165100"/>
                  </a:lnTo>
                  <a:lnTo>
                    <a:pt x="2654668" y="165100"/>
                  </a:lnTo>
                  <a:lnTo>
                    <a:pt x="2654655" y="152400"/>
                  </a:lnTo>
                  <a:lnTo>
                    <a:pt x="2656027" y="152400"/>
                  </a:lnTo>
                  <a:lnTo>
                    <a:pt x="2656001" y="139700"/>
                  </a:lnTo>
                  <a:lnTo>
                    <a:pt x="2651772" y="139700"/>
                  </a:lnTo>
                  <a:lnTo>
                    <a:pt x="2651747" y="127000"/>
                  </a:lnTo>
                  <a:lnTo>
                    <a:pt x="2651810" y="114300"/>
                  </a:lnTo>
                  <a:lnTo>
                    <a:pt x="2654579" y="114300"/>
                  </a:lnTo>
                  <a:lnTo>
                    <a:pt x="2654566" y="101600"/>
                  </a:lnTo>
                  <a:lnTo>
                    <a:pt x="2655963" y="101600"/>
                  </a:lnTo>
                  <a:lnTo>
                    <a:pt x="2655951" y="88900"/>
                  </a:lnTo>
                  <a:lnTo>
                    <a:pt x="2651099" y="88900"/>
                  </a:lnTo>
                  <a:lnTo>
                    <a:pt x="2651074" y="76200"/>
                  </a:lnTo>
                  <a:lnTo>
                    <a:pt x="2657208" y="76200"/>
                  </a:lnTo>
                  <a:lnTo>
                    <a:pt x="2657195" y="63500"/>
                  </a:lnTo>
                  <a:lnTo>
                    <a:pt x="2653931" y="63500"/>
                  </a:lnTo>
                  <a:lnTo>
                    <a:pt x="2655570" y="50800"/>
                  </a:lnTo>
                  <a:lnTo>
                    <a:pt x="2649512" y="50800"/>
                  </a:lnTo>
                  <a:lnTo>
                    <a:pt x="2649537" y="38100"/>
                  </a:lnTo>
                  <a:lnTo>
                    <a:pt x="2643301" y="38100"/>
                  </a:lnTo>
                  <a:lnTo>
                    <a:pt x="2641574" y="25400"/>
                  </a:lnTo>
                  <a:lnTo>
                    <a:pt x="2629890" y="25400"/>
                  </a:lnTo>
                  <a:lnTo>
                    <a:pt x="2627541" y="12700"/>
                  </a:lnTo>
                  <a:lnTo>
                    <a:pt x="436308" y="12700"/>
                  </a:lnTo>
                  <a:lnTo>
                    <a:pt x="436295" y="0"/>
                  </a:lnTo>
                  <a:lnTo>
                    <a:pt x="421551" y="0"/>
                  </a:lnTo>
                  <a:lnTo>
                    <a:pt x="421551" y="12700"/>
                  </a:lnTo>
                  <a:lnTo>
                    <a:pt x="396976" y="12700"/>
                  </a:lnTo>
                  <a:lnTo>
                    <a:pt x="396963" y="0"/>
                  </a:lnTo>
                  <a:lnTo>
                    <a:pt x="392049" y="0"/>
                  </a:lnTo>
                  <a:lnTo>
                    <a:pt x="392061" y="12700"/>
                  </a:lnTo>
                  <a:lnTo>
                    <a:pt x="387146" y="12700"/>
                  </a:lnTo>
                  <a:lnTo>
                    <a:pt x="387134" y="0"/>
                  </a:lnTo>
                  <a:lnTo>
                    <a:pt x="382219" y="12700"/>
                  </a:lnTo>
                  <a:lnTo>
                    <a:pt x="347776" y="12700"/>
                  </a:lnTo>
                  <a:lnTo>
                    <a:pt x="347751" y="0"/>
                  </a:lnTo>
                  <a:lnTo>
                    <a:pt x="342836" y="0"/>
                  </a:lnTo>
                  <a:lnTo>
                    <a:pt x="342836" y="12700"/>
                  </a:lnTo>
                  <a:lnTo>
                    <a:pt x="323138" y="12700"/>
                  </a:lnTo>
                  <a:lnTo>
                    <a:pt x="323126" y="0"/>
                  </a:lnTo>
                  <a:lnTo>
                    <a:pt x="313283" y="0"/>
                  </a:lnTo>
                  <a:lnTo>
                    <a:pt x="313309" y="12700"/>
                  </a:lnTo>
                  <a:lnTo>
                    <a:pt x="298538" y="12700"/>
                  </a:lnTo>
                  <a:lnTo>
                    <a:pt x="298526" y="0"/>
                  </a:lnTo>
                  <a:lnTo>
                    <a:pt x="293598" y="0"/>
                  </a:lnTo>
                  <a:lnTo>
                    <a:pt x="293624" y="12700"/>
                  </a:lnTo>
                  <a:lnTo>
                    <a:pt x="278853" y="12700"/>
                  </a:lnTo>
                  <a:lnTo>
                    <a:pt x="278853" y="0"/>
                  </a:lnTo>
                  <a:lnTo>
                    <a:pt x="273939" y="0"/>
                  </a:lnTo>
                  <a:lnTo>
                    <a:pt x="273939" y="12700"/>
                  </a:lnTo>
                  <a:lnTo>
                    <a:pt x="214998" y="12700"/>
                  </a:lnTo>
                  <a:lnTo>
                    <a:pt x="214985" y="0"/>
                  </a:lnTo>
                  <a:lnTo>
                    <a:pt x="210070" y="0"/>
                  </a:lnTo>
                  <a:lnTo>
                    <a:pt x="210096" y="12700"/>
                  </a:lnTo>
                  <a:lnTo>
                    <a:pt x="83400" y="12700"/>
                  </a:lnTo>
                  <a:lnTo>
                    <a:pt x="81521" y="0"/>
                  </a:lnTo>
                  <a:lnTo>
                    <a:pt x="78232" y="0"/>
                  </a:lnTo>
                  <a:lnTo>
                    <a:pt x="77050" y="12700"/>
                  </a:lnTo>
                  <a:lnTo>
                    <a:pt x="49314" y="12700"/>
                  </a:lnTo>
                  <a:lnTo>
                    <a:pt x="46393" y="25400"/>
                  </a:lnTo>
                  <a:lnTo>
                    <a:pt x="30530" y="25400"/>
                  </a:lnTo>
                  <a:lnTo>
                    <a:pt x="28206" y="38100"/>
                  </a:lnTo>
                  <a:lnTo>
                    <a:pt x="17614" y="38100"/>
                  </a:lnTo>
                  <a:lnTo>
                    <a:pt x="15913" y="50800"/>
                  </a:lnTo>
                  <a:lnTo>
                    <a:pt x="4991" y="50800"/>
                  </a:lnTo>
                  <a:lnTo>
                    <a:pt x="9042" y="63500"/>
                  </a:lnTo>
                  <a:lnTo>
                    <a:pt x="1028" y="63500"/>
                  </a:lnTo>
                  <a:lnTo>
                    <a:pt x="7302" y="76200"/>
                  </a:lnTo>
                  <a:lnTo>
                    <a:pt x="762" y="76200"/>
                  </a:lnTo>
                  <a:lnTo>
                    <a:pt x="787" y="88900"/>
                  </a:lnTo>
                  <a:lnTo>
                    <a:pt x="6108" y="88900"/>
                  </a:lnTo>
                  <a:lnTo>
                    <a:pt x="6121" y="101600"/>
                  </a:lnTo>
                  <a:lnTo>
                    <a:pt x="0" y="101600"/>
                  </a:lnTo>
                  <a:lnTo>
                    <a:pt x="12" y="114300"/>
                  </a:lnTo>
                  <a:lnTo>
                    <a:pt x="2667" y="114300"/>
                  </a:lnTo>
                  <a:lnTo>
                    <a:pt x="2692" y="127000"/>
                  </a:lnTo>
                  <a:lnTo>
                    <a:pt x="4140" y="127000"/>
                  </a:lnTo>
                  <a:lnTo>
                    <a:pt x="4165" y="139700"/>
                  </a:lnTo>
                  <a:lnTo>
                    <a:pt x="2197" y="139700"/>
                  </a:lnTo>
                  <a:lnTo>
                    <a:pt x="2197" y="152400"/>
                  </a:lnTo>
                  <a:lnTo>
                    <a:pt x="3416" y="152400"/>
                  </a:lnTo>
                  <a:lnTo>
                    <a:pt x="3416" y="165100"/>
                  </a:lnTo>
                  <a:lnTo>
                    <a:pt x="2501" y="165100"/>
                  </a:lnTo>
                  <a:lnTo>
                    <a:pt x="2501" y="177800"/>
                  </a:lnTo>
                  <a:lnTo>
                    <a:pt x="1511" y="177800"/>
                  </a:lnTo>
                  <a:lnTo>
                    <a:pt x="1511" y="190500"/>
                  </a:lnTo>
                  <a:lnTo>
                    <a:pt x="1905" y="190500"/>
                  </a:lnTo>
                  <a:lnTo>
                    <a:pt x="1917" y="203200"/>
                  </a:lnTo>
                  <a:lnTo>
                    <a:pt x="1206" y="203200"/>
                  </a:lnTo>
                  <a:lnTo>
                    <a:pt x="1231" y="215900"/>
                  </a:lnTo>
                  <a:lnTo>
                    <a:pt x="5130" y="215900"/>
                  </a:lnTo>
                  <a:lnTo>
                    <a:pt x="5143" y="228600"/>
                  </a:lnTo>
                  <a:lnTo>
                    <a:pt x="4597" y="228600"/>
                  </a:lnTo>
                  <a:lnTo>
                    <a:pt x="4622" y="241300"/>
                  </a:lnTo>
                  <a:lnTo>
                    <a:pt x="6477" y="241300"/>
                  </a:lnTo>
                  <a:lnTo>
                    <a:pt x="6489" y="254000"/>
                  </a:lnTo>
                  <a:lnTo>
                    <a:pt x="927" y="254000"/>
                  </a:lnTo>
                  <a:lnTo>
                    <a:pt x="939" y="266700"/>
                  </a:lnTo>
                  <a:lnTo>
                    <a:pt x="5194" y="266700"/>
                  </a:lnTo>
                  <a:lnTo>
                    <a:pt x="5207" y="279400"/>
                  </a:lnTo>
                  <a:lnTo>
                    <a:pt x="927" y="279400"/>
                  </a:lnTo>
                  <a:lnTo>
                    <a:pt x="939" y="292100"/>
                  </a:lnTo>
                  <a:lnTo>
                    <a:pt x="7429" y="292100"/>
                  </a:lnTo>
                  <a:lnTo>
                    <a:pt x="7442" y="304800"/>
                  </a:lnTo>
                  <a:lnTo>
                    <a:pt x="6197" y="304800"/>
                  </a:lnTo>
                  <a:lnTo>
                    <a:pt x="6210" y="317500"/>
                  </a:lnTo>
                  <a:lnTo>
                    <a:pt x="6667" y="317500"/>
                  </a:lnTo>
                  <a:lnTo>
                    <a:pt x="6692" y="330200"/>
                  </a:lnTo>
                  <a:lnTo>
                    <a:pt x="2336" y="330200"/>
                  </a:lnTo>
                  <a:lnTo>
                    <a:pt x="2349" y="342900"/>
                  </a:lnTo>
                  <a:lnTo>
                    <a:pt x="5867" y="342900"/>
                  </a:lnTo>
                  <a:lnTo>
                    <a:pt x="5892" y="355600"/>
                  </a:lnTo>
                  <a:lnTo>
                    <a:pt x="6667" y="355600"/>
                  </a:lnTo>
                  <a:lnTo>
                    <a:pt x="6680" y="368300"/>
                  </a:lnTo>
                  <a:lnTo>
                    <a:pt x="4419" y="368300"/>
                  </a:lnTo>
                  <a:lnTo>
                    <a:pt x="4445" y="381000"/>
                  </a:lnTo>
                  <a:lnTo>
                    <a:pt x="2336" y="381000"/>
                  </a:lnTo>
                  <a:lnTo>
                    <a:pt x="2362" y="393700"/>
                  </a:lnTo>
                  <a:lnTo>
                    <a:pt x="7289" y="393700"/>
                  </a:lnTo>
                  <a:lnTo>
                    <a:pt x="7315" y="406400"/>
                  </a:lnTo>
                  <a:lnTo>
                    <a:pt x="1473" y="406400"/>
                  </a:lnTo>
                  <a:lnTo>
                    <a:pt x="1485" y="419100"/>
                  </a:lnTo>
                  <a:lnTo>
                    <a:pt x="5638" y="419100"/>
                  </a:lnTo>
                  <a:lnTo>
                    <a:pt x="5664" y="431800"/>
                  </a:lnTo>
                  <a:lnTo>
                    <a:pt x="6489" y="431800"/>
                  </a:lnTo>
                  <a:lnTo>
                    <a:pt x="6515" y="444500"/>
                  </a:lnTo>
                  <a:lnTo>
                    <a:pt x="2133" y="444500"/>
                  </a:lnTo>
                  <a:lnTo>
                    <a:pt x="2159" y="457200"/>
                  </a:lnTo>
                  <a:lnTo>
                    <a:pt x="5943" y="457200"/>
                  </a:lnTo>
                  <a:lnTo>
                    <a:pt x="5969" y="469900"/>
                  </a:lnTo>
                  <a:lnTo>
                    <a:pt x="6489" y="469900"/>
                  </a:lnTo>
                  <a:lnTo>
                    <a:pt x="6515" y="482600"/>
                  </a:lnTo>
                  <a:lnTo>
                    <a:pt x="5270" y="482600"/>
                  </a:lnTo>
                  <a:lnTo>
                    <a:pt x="5283" y="495300"/>
                  </a:lnTo>
                  <a:lnTo>
                    <a:pt x="2578" y="495300"/>
                  </a:lnTo>
                  <a:lnTo>
                    <a:pt x="2590" y="508000"/>
                  </a:lnTo>
                  <a:lnTo>
                    <a:pt x="1968" y="508000"/>
                  </a:lnTo>
                  <a:lnTo>
                    <a:pt x="1993" y="520700"/>
                  </a:lnTo>
                  <a:lnTo>
                    <a:pt x="5664" y="520700"/>
                  </a:lnTo>
                  <a:lnTo>
                    <a:pt x="5676" y="533400"/>
                  </a:lnTo>
                  <a:lnTo>
                    <a:pt x="6819" y="533400"/>
                  </a:lnTo>
                  <a:lnTo>
                    <a:pt x="6845" y="546100"/>
                  </a:lnTo>
                  <a:lnTo>
                    <a:pt x="3708" y="546100"/>
                  </a:lnTo>
                  <a:lnTo>
                    <a:pt x="3733" y="558800"/>
                  </a:lnTo>
                  <a:lnTo>
                    <a:pt x="8801" y="558800"/>
                  </a:lnTo>
                  <a:lnTo>
                    <a:pt x="8826" y="571500"/>
                  </a:lnTo>
                  <a:lnTo>
                    <a:pt x="3314" y="571500"/>
                  </a:lnTo>
                  <a:lnTo>
                    <a:pt x="3340" y="584200"/>
                  </a:lnTo>
                  <a:lnTo>
                    <a:pt x="3683" y="584200"/>
                  </a:lnTo>
                  <a:lnTo>
                    <a:pt x="3708" y="596900"/>
                  </a:lnTo>
                  <a:lnTo>
                    <a:pt x="7416" y="596900"/>
                  </a:lnTo>
                  <a:lnTo>
                    <a:pt x="7429" y="609600"/>
                  </a:lnTo>
                  <a:lnTo>
                    <a:pt x="3060" y="609600"/>
                  </a:lnTo>
                  <a:lnTo>
                    <a:pt x="3073" y="622300"/>
                  </a:lnTo>
                  <a:lnTo>
                    <a:pt x="5778" y="622300"/>
                  </a:lnTo>
                  <a:lnTo>
                    <a:pt x="5791" y="635000"/>
                  </a:lnTo>
                  <a:lnTo>
                    <a:pt x="3937" y="635000"/>
                  </a:lnTo>
                  <a:lnTo>
                    <a:pt x="3949" y="647700"/>
                  </a:lnTo>
                  <a:lnTo>
                    <a:pt x="4305" y="647700"/>
                  </a:lnTo>
                  <a:lnTo>
                    <a:pt x="4318" y="660400"/>
                  </a:lnTo>
                  <a:lnTo>
                    <a:pt x="2657310" y="660400"/>
                  </a:lnTo>
                  <a:lnTo>
                    <a:pt x="2657297" y="647700"/>
                  </a:lnTo>
                  <a:lnTo>
                    <a:pt x="2659405" y="647700"/>
                  </a:lnTo>
                  <a:lnTo>
                    <a:pt x="2659392" y="635000"/>
                  </a:lnTo>
                  <a:lnTo>
                    <a:pt x="2656700" y="635000"/>
                  </a:lnTo>
                  <a:lnTo>
                    <a:pt x="2656687" y="622300"/>
                  </a:lnTo>
                  <a:lnTo>
                    <a:pt x="2655074" y="622300"/>
                  </a:lnTo>
                  <a:lnTo>
                    <a:pt x="2655049" y="609600"/>
                  </a:lnTo>
                  <a:lnTo>
                    <a:pt x="2653792" y="609600"/>
                  </a:lnTo>
                  <a:lnTo>
                    <a:pt x="2653779" y="596900"/>
                  </a:lnTo>
                  <a:lnTo>
                    <a:pt x="2654757" y="596900"/>
                  </a:lnTo>
                  <a:lnTo>
                    <a:pt x="2654744" y="584200"/>
                  </a:lnTo>
                  <a:lnTo>
                    <a:pt x="2657411" y="584200"/>
                  </a:lnTo>
                  <a:lnTo>
                    <a:pt x="2657398" y="571500"/>
                  </a:lnTo>
                  <a:lnTo>
                    <a:pt x="2654643" y="571500"/>
                  </a:lnTo>
                  <a:lnTo>
                    <a:pt x="2654617" y="558800"/>
                  </a:lnTo>
                  <a:lnTo>
                    <a:pt x="2659570" y="558800"/>
                  </a:lnTo>
                  <a:close/>
                </a:path>
              </a:pathLst>
            </a:custGeom>
            <a:solidFill>
              <a:srgbClr val="D4E3F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7341103" y="3268952"/>
              <a:ext cx="191770" cy="0"/>
            </a:xfrm>
            <a:custGeom>
              <a:avLst/>
              <a:gdLst/>
              <a:ahLst/>
              <a:cxnLst/>
              <a:rect l="l" t="t" r="r" b="b"/>
              <a:pathLst>
                <a:path w="191770">
                  <a:moveTo>
                    <a:pt x="0" y="0"/>
                  </a:moveTo>
                  <a:lnTo>
                    <a:pt x="191414" y="0"/>
                  </a:lnTo>
                </a:path>
              </a:pathLst>
            </a:custGeom>
            <a:ln w="12700">
              <a:solidFill>
                <a:srgbClr val="D4E3FC"/>
              </a:solidFill>
              <a:prstDash val="dot"/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7561948" y="3262604"/>
              <a:ext cx="1925320" cy="12700"/>
            </a:xfrm>
            <a:custGeom>
              <a:avLst/>
              <a:gdLst/>
              <a:ahLst/>
              <a:cxnLst/>
              <a:rect l="l" t="t" r="r" b="b"/>
              <a:pathLst>
                <a:path w="1925320" h="12700">
                  <a:moveTo>
                    <a:pt x="9829" y="12700"/>
                  </a:moveTo>
                  <a:lnTo>
                    <a:pt x="9817" y="0"/>
                  </a:lnTo>
                  <a:lnTo>
                    <a:pt x="0" y="0"/>
                  </a:lnTo>
                  <a:lnTo>
                    <a:pt x="12" y="12700"/>
                  </a:lnTo>
                  <a:lnTo>
                    <a:pt x="9829" y="12700"/>
                  </a:lnTo>
                  <a:close/>
                </a:path>
                <a:path w="1925320" h="12700">
                  <a:moveTo>
                    <a:pt x="24561" y="12700"/>
                  </a:moveTo>
                  <a:lnTo>
                    <a:pt x="24549" y="0"/>
                  </a:lnTo>
                  <a:lnTo>
                    <a:pt x="14732" y="0"/>
                  </a:lnTo>
                  <a:lnTo>
                    <a:pt x="14744" y="12700"/>
                  </a:lnTo>
                  <a:lnTo>
                    <a:pt x="24561" y="12700"/>
                  </a:lnTo>
                  <a:close/>
                </a:path>
                <a:path w="1925320" h="12700">
                  <a:moveTo>
                    <a:pt x="88442" y="12700"/>
                  </a:moveTo>
                  <a:lnTo>
                    <a:pt x="88430" y="0"/>
                  </a:lnTo>
                  <a:lnTo>
                    <a:pt x="54025" y="0"/>
                  </a:lnTo>
                  <a:lnTo>
                    <a:pt x="54038" y="12700"/>
                  </a:lnTo>
                  <a:lnTo>
                    <a:pt x="88442" y="12700"/>
                  </a:lnTo>
                  <a:close/>
                </a:path>
                <a:path w="1925320" h="12700">
                  <a:moveTo>
                    <a:pt x="103200" y="12700"/>
                  </a:moveTo>
                  <a:lnTo>
                    <a:pt x="103174" y="0"/>
                  </a:lnTo>
                  <a:lnTo>
                    <a:pt x="98259" y="0"/>
                  </a:lnTo>
                  <a:lnTo>
                    <a:pt x="98285" y="12700"/>
                  </a:lnTo>
                  <a:lnTo>
                    <a:pt x="103200" y="12700"/>
                  </a:lnTo>
                  <a:close/>
                </a:path>
                <a:path w="1925320" h="12700">
                  <a:moveTo>
                    <a:pt x="142570" y="0"/>
                  </a:moveTo>
                  <a:lnTo>
                    <a:pt x="108102" y="0"/>
                  </a:lnTo>
                  <a:lnTo>
                    <a:pt x="108115" y="12700"/>
                  </a:lnTo>
                  <a:lnTo>
                    <a:pt x="142570" y="12700"/>
                  </a:lnTo>
                  <a:lnTo>
                    <a:pt x="142570" y="0"/>
                  </a:lnTo>
                  <a:close/>
                </a:path>
                <a:path w="1925320" h="12700">
                  <a:moveTo>
                    <a:pt x="162280" y="12700"/>
                  </a:moveTo>
                  <a:lnTo>
                    <a:pt x="162255" y="0"/>
                  </a:lnTo>
                  <a:lnTo>
                    <a:pt x="147485" y="0"/>
                  </a:lnTo>
                  <a:lnTo>
                    <a:pt x="147497" y="12700"/>
                  </a:lnTo>
                  <a:lnTo>
                    <a:pt x="162280" y="12700"/>
                  </a:lnTo>
                  <a:close/>
                </a:path>
                <a:path w="1925320" h="12700">
                  <a:moveTo>
                    <a:pt x="177076" y="12700"/>
                  </a:moveTo>
                  <a:lnTo>
                    <a:pt x="177050" y="0"/>
                  </a:lnTo>
                  <a:lnTo>
                    <a:pt x="167195" y="0"/>
                  </a:lnTo>
                  <a:lnTo>
                    <a:pt x="167208" y="12700"/>
                  </a:lnTo>
                  <a:lnTo>
                    <a:pt x="177076" y="12700"/>
                  </a:lnTo>
                  <a:close/>
                </a:path>
                <a:path w="1925320" h="12700">
                  <a:moveTo>
                    <a:pt x="221399" y="12700"/>
                  </a:moveTo>
                  <a:lnTo>
                    <a:pt x="221373" y="0"/>
                  </a:lnTo>
                  <a:lnTo>
                    <a:pt x="186905" y="0"/>
                  </a:lnTo>
                  <a:lnTo>
                    <a:pt x="186918" y="12700"/>
                  </a:lnTo>
                  <a:lnTo>
                    <a:pt x="221399" y="12700"/>
                  </a:lnTo>
                  <a:close/>
                </a:path>
                <a:path w="1925320" h="12700">
                  <a:moveTo>
                    <a:pt x="236156" y="12700"/>
                  </a:moveTo>
                  <a:lnTo>
                    <a:pt x="236143" y="0"/>
                  </a:lnTo>
                  <a:lnTo>
                    <a:pt x="226301" y="0"/>
                  </a:lnTo>
                  <a:lnTo>
                    <a:pt x="226314" y="12700"/>
                  </a:lnTo>
                  <a:lnTo>
                    <a:pt x="236156" y="12700"/>
                  </a:lnTo>
                  <a:close/>
                </a:path>
                <a:path w="1925320" h="12700">
                  <a:moveTo>
                    <a:pt x="250913" y="12700"/>
                  </a:moveTo>
                  <a:lnTo>
                    <a:pt x="250901" y="0"/>
                  </a:lnTo>
                  <a:lnTo>
                    <a:pt x="245986" y="0"/>
                  </a:lnTo>
                  <a:lnTo>
                    <a:pt x="245999" y="12700"/>
                  </a:lnTo>
                  <a:lnTo>
                    <a:pt x="250913" y="12700"/>
                  </a:lnTo>
                  <a:close/>
                </a:path>
                <a:path w="1925320" h="12700">
                  <a:moveTo>
                    <a:pt x="363982" y="12700"/>
                  </a:moveTo>
                  <a:lnTo>
                    <a:pt x="363969" y="0"/>
                  </a:lnTo>
                  <a:lnTo>
                    <a:pt x="265658" y="0"/>
                  </a:lnTo>
                  <a:lnTo>
                    <a:pt x="265671" y="12700"/>
                  </a:lnTo>
                  <a:lnTo>
                    <a:pt x="363982" y="12700"/>
                  </a:lnTo>
                  <a:close/>
                </a:path>
                <a:path w="1925320" h="12700">
                  <a:moveTo>
                    <a:pt x="373811" y="12700"/>
                  </a:moveTo>
                  <a:lnTo>
                    <a:pt x="373799" y="0"/>
                  </a:lnTo>
                  <a:lnTo>
                    <a:pt x="368884" y="0"/>
                  </a:lnTo>
                  <a:lnTo>
                    <a:pt x="368896" y="12700"/>
                  </a:lnTo>
                  <a:lnTo>
                    <a:pt x="373811" y="12700"/>
                  </a:lnTo>
                  <a:close/>
                </a:path>
                <a:path w="1925320" h="12700">
                  <a:moveTo>
                    <a:pt x="418045" y="0"/>
                  </a:moveTo>
                  <a:lnTo>
                    <a:pt x="378714" y="0"/>
                  </a:lnTo>
                  <a:lnTo>
                    <a:pt x="378726" y="12700"/>
                  </a:lnTo>
                  <a:lnTo>
                    <a:pt x="418045" y="12700"/>
                  </a:lnTo>
                  <a:lnTo>
                    <a:pt x="418045" y="0"/>
                  </a:lnTo>
                  <a:close/>
                </a:path>
                <a:path w="1925320" h="12700">
                  <a:moveTo>
                    <a:pt x="452475" y="12700"/>
                  </a:moveTo>
                  <a:lnTo>
                    <a:pt x="452462" y="0"/>
                  </a:lnTo>
                  <a:lnTo>
                    <a:pt x="437718" y="0"/>
                  </a:lnTo>
                  <a:lnTo>
                    <a:pt x="437718" y="12700"/>
                  </a:lnTo>
                  <a:lnTo>
                    <a:pt x="452475" y="12700"/>
                  </a:lnTo>
                  <a:close/>
                </a:path>
                <a:path w="1925320" h="12700">
                  <a:moveTo>
                    <a:pt x="467245" y="12700"/>
                  </a:moveTo>
                  <a:lnTo>
                    <a:pt x="467233" y="0"/>
                  </a:lnTo>
                  <a:lnTo>
                    <a:pt x="457403" y="0"/>
                  </a:lnTo>
                  <a:lnTo>
                    <a:pt x="452475" y="12700"/>
                  </a:lnTo>
                  <a:lnTo>
                    <a:pt x="467245" y="12700"/>
                  </a:lnTo>
                  <a:close/>
                </a:path>
                <a:path w="1925320" h="12700">
                  <a:moveTo>
                    <a:pt x="1924824" y="12700"/>
                  </a:moveTo>
                  <a:lnTo>
                    <a:pt x="1921891" y="0"/>
                  </a:lnTo>
                  <a:lnTo>
                    <a:pt x="472160" y="0"/>
                  </a:lnTo>
                  <a:lnTo>
                    <a:pt x="472160" y="12700"/>
                  </a:lnTo>
                  <a:lnTo>
                    <a:pt x="1924824" y="12700"/>
                  </a:lnTo>
                  <a:close/>
                </a:path>
              </a:pathLst>
            </a:custGeom>
            <a:solidFill>
              <a:srgbClr val="D4E3F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6967410" y="3327885"/>
              <a:ext cx="2477830" cy="1417139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5145176" y="4189679"/>
              <a:ext cx="1476375" cy="476884"/>
            </a:xfrm>
            <a:custGeom>
              <a:avLst/>
              <a:gdLst/>
              <a:ahLst/>
              <a:cxnLst/>
              <a:rect l="l" t="t" r="r" b="b"/>
              <a:pathLst>
                <a:path w="1476375" h="476885">
                  <a:moveTo>
                    <a:pt x="1475854" y="194081"/>
                  </a:moveTo>
                  <a:lnTo>
                    <a:pt x="1475397" y="187439"/>
                  </a:lnTo>
                  <a:lnTo>
                    <a:pt x="1471993" y="173723"/>
                  </a:lnTo>
                  <a:lnTo>
                    <a:pt x="1468069" y="168287"/>
                  </a:lnTo>
                  <a:lnTo>
                    <a:pt x="1460792" y="157683"/>
                  </a:lnTo>
                  <a:lnTo>
                    <a:pt x="1422857" y="136169"/>
                  </a:lnTo>
                  <a:lnTo>
                    <a:pt x="1411833" y="131978"/>
                  </a:lnTo>
                  <a:lnTo>
                    <a:pt x="1406309" y="129209"/>
                  </a:lnTo>
                  <a:lnTo>
                    <a:pt x="1394612" y="124548"/>
                  </a:lnTo>
                  <a:lnTo>
                    <a:pt x="1389126" y="121704"/>
                  </a:lnTo>
                  <a:lnTo>
                    <a:pt x="1377670" y="116763"/>
                  </a:lnTo>
                  <a:lnTo>
                    <a:pt x="1371561" y="115468"/>
                  </a:lnTo>
                  <a:lnTo>
                    <a:pt x="1360284" y="110261"/>
                  </a:lnTo>
                  <a:lnTo>
                    <a:pt x="1355229" y="106426"/>
                  </a:lnTo>
                  <a:lnTo>
                    <a:pt x="1344091" y="100939"/>
                  </a:lnTo>
                  <a:lnTo>
                    <a:pt x="1338249" y="98894"/>
                  </a:lnTo>
                  <a:lnTo>
                    <a:pt x="1327251" y="93167"/>
                  </a:lnTo>
                  <a:lnTo>
                    <a:pt x="1322362" y="89052"/>
                  </a:lnTo>
                  <a:lnTo>
                    <a:pt x="1311478" y="83096"/>
                  </a:lnTo>
                  <a:lnTo>
                    <a:pt x="1305877" y="80492"/>
                  </a:lnTo>
                  <a:lnTo>
                    <a:pt x="1295107" y="74333"/>
                  </a:lnTo>
                  <a:lnTo>
                    <a:pt x="1289888" y="70954"/>
                  </a:lnTo>
                  <a:lnTo>
                    <a:pt x="1273886" y="61455"/>
                  </a:lnTo>
                  <a:lnTo>
                    <a:pt x="1263307" y="54940"/>
                  </a:lnTo>
                  <a:lnTo>
                    <a:pt x="1257668" y="52362"/>
                  </a:lnTo>
                  <a:lnTo>
                    <a:pt x="1241945" y="42316"/>
                  </a:lnTo>
                  <a:lnTo>
                    <a:pt x="1231519" y="35496"/>
                  </a:lnTo>
                  <a:lnTo>
                    <a:pt x="1226096" y="32473"/>
                  </a:lnTo>
                  <a:lnTo>
                    <a:pt x="1215758" y="25514"/>
                  </a:lnTo>
                  <a:lnTo>
                    <a:pt x="1200365" y="14909"/>
                  </a:lnTo>
                  <a:lnTo>
                    <a:pt x="1196060" y="9982"/>
                  </a:lnTo>
                  <a:lnTo>
                    <a:pt x="1186002" y="2882"/>
                  </a:lnTo>
                  <a:lnTo>
                    <a:pt x="1180122" y="1943"/>
                  </a:lnTo>
                  <a:lnTo>
                    <a:pt x="1169073" y="0"/>
                  </a:lnTo>
                  <a:lnTo>
                    <a:pt x="1163421" y="368"/>
                  </a:lnTo>
                  <a:lnTo>
                    <a:pt x="1126655" y="29121"/>
                  </a:lnTo>
                  <a:lnTo>
                    <a:pt x="1121067" y="54089"/>
                  </a:lnTo>
                  <a:lnTo>
                    <a:pt x="1123099" y="66370"/>
                  </a:lnTo>
                  <a:lnTo>
                    <a:pt x="1151267" y="97370"/>
                  </a:lnTo>
                  <a:lnTo>
                    <a:pt x="1161681" y="104559"/>
                  </a:lnTo>
                  <a:lnTo>
                    <a:pt x="1167282" y="107454"/>
                  </a:lnTo>
                  <a:lnTo>
                    <a:pt x="1177759" y="114503"/>
                  </a:lnTo>
                  <a:lnTo>
                    <a:pt x="1182916" y="118160"/>
                  </a:lnTo>
                  <a:lnTo>
                    <a:pt x="1193469" y="125082"/>
                  </a:lnTo>
                  <a:lnTo>
                    <a:pt x="1198079" y="129730"/>
                  </a:lnTo>
                  <a:lnTo>
                    <a:pt x="1208709" y="136512"/>
                  </a:lnTo>
                  <a:lnTo>
                    <a:pt x="1214653" y="138722"/>
                  </a:lnTo>
                  <a:lnTo>
                    <a:pt x="1230718" y="148640"/>
                  </a:lnTo>
                  <a:lnTo>
                    <a:pt x="1241526" y="155117"/>
                  </a:lnTo>
                  <a:lnTo>
                    <a:pt x="1247076" y="158026"/>
                  </a:lnTo>
                  <a:lnTo>
                    <a:pt x="1257973" y="164325"/>
                  </a:lnTo>
                  <a:lnTo>
                    <a:pt x="1263472" y="167309"/>
                  </a:lnTo>
                  <a:lnTo>
                    <a:pt x="1274457" y="173418"/>
                  </a:lnTo>
                  <a:lnTo>
                    <a:pt x="1279207" y="178003"/>
                  </a:lnTo>
                  <a:lnTo>
                    <a:pt x="1289215" y="183337"/>
                  </a:lnTo>
                  <a:lnTo>
                    <a:pt x="1259763" y="185940"/>
                  </a:lnTo>
                  <a:lnTo>
                    <a:pt x="1253515" y="185305"/>
                  </a:lnTo>
                  <a:lnTo>
                    <a:pt x="1241018" y="186067"/>
                  </a:lnTo>
                  <a:lnTo>
                    <a:pt x="1234757" y="187083"/>
                  </a:lnTo>
                  <a:lnTo>
                    <a:pt x="1222260" y="187718"/>
                  </a:lnTo>
                  <a:lnTo>
                    <a:pt x="1216025" y="187286"/>
                  </a:lnTo>
                  <a:lnTo>
                    <a:pt x="1203528" y="187794"/>
                  </a:lnTo>
                  <a:lnTo>
                    <a:pt x="1197241" y="189293"/>
                  </a:lnTo>
                  <a:lnTo>
                    <a:pt x="1184757" y="189661"/>
                  </a:lnTo>
                  <a:lnTo>
                    <a:pt x="1178560" y="188125"/>
                  </a:lnTo>
                  <a:lnTo>
                    <a:pt x="1166063" y="188391"/>
                  </a:lnTo>
                  <a:lnTo>
                    <a:pt x="1159764" y="189966"/>
                  </a:lnTo>
                  <a:lnTo>
                    <a:pt x="1147279" y="190119"/>
                  </a:lnTo>
                  <a:lnTo>
                    <a:pt x="1141044" y="189877"/>
                  </a:lnTo>
                  <a:lnTo>
                    <a:pt x="1128560" y="189928"/>
                  </a:lnTo>
                  <a:lnTo>
                    <a:pt x="1122337" y="189598"/>
                  </a:lnTo>
                  <a:lnTo>
                    <a:pt x="1109865" y="189534"/>
                  </a:lnTo>
                  <a:lnTo>
                    <a:pt x="1103642" y="189217"/>
                  </a:lnTo>
                  <a:lnTo>
                    <a:pt x="1091171" y="189077"/>
                  </a:lnTo>
                  <a:lnTo>
                    <a:pt x="1084859" y="190169"/>
                  </a:lnTo>
                  <a:lnTo>
                    <a:pt x="1053693" y="189458"/>
                  </a:lnTo>
                  <a:lnTo>
                    <a:pt x="1047534" y="188252"/>
                  </a:lnTo>
                  <a:lnTo>
                    <a:pt x="1016381" y="187248"/>
                  </a:lnTo>
                  <a:lnTo>
                    <a:pt x="1010132" y="187363"/>
                  </a:lnTo>
                  <a:lnTo>
                    <a:pt x="997686" y="186778"/>
                  </a:lnTo>
                  <a:lnTo>
                    <a:pt x="991438" y="186804"/>
                  </a:lnTo>
                  <a:lnTo>
                    <a:pt x="979004" y="186143"/>
                  </a:lnTo>
                  <a:lnTo>
                    <a:pt x="972883" y="184912"/>
                  </a:lnTo>
                  <a:lnTo>
                    <a:pt x="904595" y="180238"/>
                  </a:lnTo>
                  <a:lnTo>
                    <a:pt x="898448" y="179336"/>
                  </a:lnTo>
                  <a:lnTo>
                    <a:pt x="886053" y="178333"/>
                  </a:lnTo>
                  <a:lnTo>
                    <a:pt x="879805" y="178308"/>
                  </a:lnTo>
                  <a:lnTo>
                    <a:pt x="867410" y="177241"/>
                  </a:lnTo>
                  <a:lnTo>
                    <a:pt x="861136" y="177368"/>
                  </a:lnTo>
                  <a:lnTo>
                    <a:pt x="848753" y="176237"/>
                  </a:lnTo>
                  <a:lnTo>
                    <a:pt x="842645" y="175069"/>
                  </a:lnTo>
                  <a:lnTo>
                    <a:pt x="824052" y="173507"/>
                  </a:lnTo>
                  <a:lnTo>
                    <a:pt x="811682" y="172250"/>
                  </a:lnTo>
                  <a:lnTo>
                    <a:pt x="805662" y="170484"/>
                  </a:lnTo>
                  <a:lnTo>
                    <a:pt x="793292" y="169176"/>
                  </a:lnTo>
                  <a:lnTo>
                    <a:pt x="786980" y="169570"/>
                  </a:lnTo>
                  <a:lnTo>
                    <a:pt x="768477" y="167297"/>
                  </a:lnTo>
                  <a:lnTo>
                    <a:pt x="749922" y="165417"/>
                  </a:lnTo>
                  <a:lnTo>
                    <a:pt x="737590" y="163944"/>
                  </a:lnTo>
                  <a:lnTo>
                    <a:pt x="731481" y="162750"/>
                  </a:lnTo>
                  <a:lnTo>
                    <a:pt x="719150" y="161239"/>
                  </a:lnTo>
                  <a:lnTo>
                    <a:pt x="712889" y="161086"/>
                  </a:lnTo>
                  <a:lnTo>
                    <a:pt x="700824" y="159550"/>
                  </a:lnTo>
                  <a:lnTo>
                    <a:pt x="694880" y="157784"/>
                  </a:lnTo>
                  <a:lnTo>
                    <a:pt x="682675" y="156108"/>
                  </a:lnTo>
                  <a:lnTo>
                    <a:pt x="676376" y="156540"/>
                  </a:lnTo>
                  <a:lnTo>
                    <a:pt x="664184" y="154774"/>
                  </a:lnTo>
                  <a:lnTo>
                    <a:pt x="658152" y="153606"/>
                  </a:lnTo>
                  <a:lnTo>
                    <a:pt x="621626" y="148259"/>
                  </a:lnTo>
                  <a:lnTo>
                    <a:pt x="609485" y="146291"/>
                  </a:lnTo>
                  <a:lnTo>
                    <a:pt x="603529" y="144716"/>
                  </a:lnTo>
                  <a:lnTo>
                    <a:pt x="591388" y="142697"/>
                  </a:lnTo>
                  <a:lnTo>
                    <a:pt x="585254" y="142074"/>
                  </a:lnTo>
                  <a:lnTo>
                    <a:pt x="567042" y="139217"/>
                  </a:lnTo>
                  <a:lnTo>
                    <a:pt x="554926" y="137134"/>
                  </a:lnTo>
                  <a:lnTo>
                    <a:pt x="549109" y="134797"/>
                  </a:lnTo>
                  <a:lnTo>
                    <a:pt x="537006" y="132676"/>
                  </a:lnTo>
                  <a:lnTo>
                    <a:pt x="530694" y="132956"/>
                  </a:lnTo>
                  <a:lnTo>
                    <a:pt x="518591" y="130810"/>
                  </a:lnTo>
                  <a:lnTo>
                    <a:pt x="512699" y="128968"/>
                  </a:lnTo>
                  <a:lnTo>
                    <a:pt x="500595" y="126796"/>
                  </a:lnTo>
                  <a:lnTo>
                    <a:pt x="494677" y="125082"/>
                  </a:lnTo>
                  <a:lnTo>
                    <a:pt x="476491" y="121996"/>
                  </a:lnTo>
                  <a:lnTo>
                    <a:pt x="464413" y="119773"/>
                  </a:lnTo>
                  <a:lnTo>
                    <a:pt x="458279" y="119087"/>
                  </a:lnTo>
                  <a:lnTo>
                    <a:pt x="428078" y="113538"/>
                  </a:lnTo>
                  <a:lnTo>
                    <a:pt x="421944" y="112852"/>
                  </a:lnTo>
                  <a:lnTo>
                    <a:pt x="409879" y="110578"/>
                  </a:lnTo>
                  <a:lnTo>
                    <a:pt x="403961" y="108839"/>
                  </a:lnTo>
                  <a:lnTo>
                    <a:pt x="391896" y="106553"/>
                  </a:lnTo>
                  <a:lnTo>
                    <a:pt x="386016" y="104635"/>
                  </a:lnTo>
                  <a:lnTo>
                    <a:pt x="373951" y="102336"/>
                  </a:lnTo>
                  <a:lnTo>
                    <a:pt x="367842" y="101574"/>
                  </a:lnTo>
                  <a:lnTo>
                    <a:pt x="355777" y="99250"/>
                  </a:lnTo>
                  <a:lnTo>
                    <a:pt x="349529" y="99187"/>
                  </a:lnTo>
                  <a:lnTo>
                    <a:pt x="337477" y="96850"/>
                  </a:lnTo>
                  <a:lnTo>
                    <a:pt x="331508" y="95402"/>
                  </a:lnTo>
                  <a:lnTo>
                    <a:pt x="313372" y="92113"/>
                  </a:lnTo>
                  <a:lnTo>
                    <a:pt x="283235" y="86233"/>
                  </a:lnTo>
                  <a:lnTo>
                    <a:pt x="277266" y="84772"/>
                  </a:lnTo>
                  <a:lnTo>
                    <a:pt x="265214" y="82384"/>
                  </a:lnTo>
                  <a:lnTo>
                    <a:pt x="259486" y="79844"/>
                  </a:lnTo>
                  <a:lnTo>
                    <a:pt x="229400" y="73685"/>
                  </a:lnTo>
                  <a:lnTo>
                    <a:pt x="223291" y="72910"/>
                  </a:lnTo>
                  <a:lnTo>
                    <a:pt x="211251" y="70485"/>
                  </a:lnTo>
                  <a:lnTo>
                    <a:pt x="204952" y="70548"/>
                  </a:lnTo>
                  <a:lnTo>
                    <a:pt x="192900" y="68110"/>
                  </a:lnTo>
                  <a:lnTo>
                    <a:pt x="187236" y="65252"/>
                  </a:lnTo>
                  <a:lnTo>
                    <a:pt x="175171" y="62801"/>
                  </a:lnTo>
                  <a:lnTo>
                    <a:pt x="168948" y="62547"/>
                  </a:lnTo>
                  <a:lnTo>
                    <a:pt x="156883" y="60083"/>
                  </a:lnTo>
                  <a:lnTo>
                    <a:pt x="150990" y="58280"/>
                  </a:lnTo>
                  <a:lnTo>
                    <a:pt x="138912" y="55803"/>
                  </a:lnTo>
                  <a:lnTo>
                    <a:pt x="132600" y="55943"/>
                  </a:lnTo>
                  <a:lnTo>
                    <a:pt x="120497" y="53454"/>
                  </a:lnTo>
                  <a:lnTo>
                    <a:pt x="114808" y="50723"/>
                  </a:lnTo>
                  <a:lnTo>
                    <a:pt x="102628" y="48196"/>
                  </a:lnTo>
                  <a:lnTo>
                    <a:pt x="96329" y="48209"/>
                  </a:lnTo>
                  <a:lnTo>
                    <a:pt x="83934" y="45643"/>
                  </a:lnTo>
                  <a:lnTo>
                    <a:pt x="78028" y="43776"/>
                  </a:lnTo>
                  <a:lnTo>
                    <a:pt x="61531" y="40335"/>
                  </a:lnTo>
                  <a:lnTo>
                    <a:pt x="55003" y="39585"/>
                  </a:lnTo>
                  <a:lnTo>
                    <a:pt x="43446" y="37287"/>
                  </a:lnTo>
                  <a:lnTo>
                    <a:pt x="32245" y="39814"/>
                  </a:lnTo>
                  <a:lnTo>
                    <a:pt x="2895" y="70713"/>
                  </a:lnTo>
                  <a:lnTo>
                    <a:pt x="0" y="83515"/>
                  </a:lnTo>
                  <a:lnTo>
                    <a:pt x="304" y="89966"/>
                  </a:lnTo>
                  <a:lnTo>
                    <a:pt x="22288" y="129222"/>
                  </a:lnTo>
                  <a:lnTo>
                    <a:pt x="26619" y="133273"/>
                  </a:lnTo>
                  <a:lnTo>
                    <a:pt x="32245" y="134670"/>
                  </a:lnTo>
                  <a:lnTo>
                    <a:pt x="56108" y="139611"/>
                  </a:lnTo>
                  <a:lnTo>
                    <a:pt x="62484" y="140385"/>
                  </a:lnTo>
                  <a:lnTo>
                    <a:pt x="75260" y="143040"/>
                  </a:lnTo>
                  <a:lnTo>
                    <a:pt x="81711" y="143332"/>
                  </a:lnTo>
                  <a:lnTo>
                    <a:pt x="94272" y="145948"/>
                  </a:lnTo>
                  <a:lnTo>
                    <a:pt x="100368" y="147828"/>
                  </a:lnTo>
                  <a:lnTo>
                    <a:pt x="112852" y="150431"/>
                  </a:lnTo>
                  <a:lnTo>
                    <a:pt x="119164" y="151269"/>
                  </a:lnTo>
                  <a:lnTo>
                    <a:pt x="131622" y="153860"/>
                  </a:lnTo>
                  <a:lnTo>
                    <a:pt x="137909" y="154889"/>
                  </a:lnTo>
                  <a:lnTo>
                    <a:pt x="150355" y="157480"/>
                  </a:lnTo>
                  <a:lnTo>
                    <a:pt x="156286" y="160121"/>
                  </a:lnTo>
                  <a:lnTo>
                    <a:pt x="168719" y="162699"/>
                  </a:lnTo>
                  <a:lnTo>
                    <a:pt x="175196" y="162801"/>
                  </a:lnTo>
                  <a:lnTo>
                    <a:pt x="206273" y="169291"/>
                  </a:lnTo>
                  <a:lnTo>
                    <a:pt x="212382" y="171081"/>
                  </a:lnTo>
                  <a:lnTo>
                    <a:pt x="224828" y="173672"/>
                  </a:lnTo>
                  <a:lnTo>
                    <a:pt x="231101" y="174675"/>
                  </a:lnTo>
                  <a:lnTo>
                    <a:pt x="243560" y="177266"/>
                  </a:lnTo>
                  <a:lnTo>
                    <a:pt x="249440" y="180111"/>
                  </a:lnTo>
                  <a:lnTo>
                    <a:pt x="261924" y="182702"/>
                  </a:lnTo>
                  <a:lnTo>
                    <a:pt x="268541" y="182143"/>
                  </a:lnTo>
                  <a:lnTo>
                    <a:pt x="281089" y="184759"/>
                  </a:lnTo>
                  <a:lnTo>
                    <a:pt x="286969" y="187680"/>
                  </a:lnTo>
                  <a:lnTo>
                    <a:pt x="299745" y="190334"/>
                  </a:lnTo>
                  <a:lnTo>
                    <a:pt x="306095" y="191236"/>
                  </a:lnTo>
                  <a:lnTo>
                    <a:pt x="329984" y="196151"/>
                  </a:lnTo>
                  <a:lnTo>
                    <a:pt x="336372" y="198297"/>
                  </a:lnTo>
                  <a:lnTo>
                    <a:pt x="352729" y="201663"/>
                  </a:lnTo>
                  <a:lnTo>
                    <a:pt x="359079" y="201295"/>
                  </a:lnTo>
                  <a:lnTo>
                    <a:pt x="371424" y="203758"/>
                  </a:lnTo>
                  <a:lnTo>
                    <a:pt x="377482" y="204660"/>
                  </a:lnTo>
                  <a:lnTo>
                    <a:pt x="407657" y="210591"/>
                  </a:lnTo>
                  <a:lnTo>
                    <a:pt x="413372" y="213169"/>
                  </a:lnTo>
                  <a:lnTo>
                    <a:pt x="425424" y="215417"/>
                  </a:lnTo>
                  <a:lnTo>
                    <a:pt x="431660" y="215315"/>
                  </a:lnTo>
                  <a:lnTo>
                    <a:pt x="443699" y="217500"/>
                  </a:lnTo>
                  <a:lnTo>
                    <a:pt x="449478" y="219824"/>
                  </a:lnTo>
                  <a:lnTo>
                    <a:pt x="479552" y="225247"/>
                  </a:lnTo>
                  <a:lnTo>
                    <a:pt x="485762" y="225247"/>
                  </a:lnTo>
                  <a:lnTo>
                    <a:pt x="497814" y="227304"/>
                  </a:lnTo>
                  <a:lnTo>
                    <a:pt x="503631" y="229450"/>
                  </a:lnTo>
                  <a:lnTo>
                    <a:pt x="533793" y="234302"/>
                  </a:lnTo>
                  <a:lnTo>
                    <a:pt x="540143" y="233514"/>
                  </a:lnTo>
                  <a:lnTo>
                    <a:pt x="552208" y="235432"/>
                  </a:lnTo>
                  <a:lnTo>
                    <a:pt x="558126" y="237020"/>
                  </a:lnTo>
                  <a:lnTo>
                    <a:pt x="570204" y="238899"/>
                  </a:lnTo>
                  <a:lnTo>
                    <a:pt x="576300" y="239496"/>
                  </a:lnTo>
                  <a:lnTo>
                    <a:pt x="588391" y="241325"/>
                  </a:lnTo>
                  <a:lnTo>
                    <a:pt x="594487" y="241922"/>
                  </a:lnTo>
                  <a:lnTo>
                    <a:pt x="606577" y="243713"/>
                  </a:lnTo>
                  <a:lnTo>
                    <a:pt x="612495" y="245300"/>
                  </a:lnTo>
                  <a:lnTo>
                    <a:pt x="624598" y="247040"/>
                  </a:lnTo>
                  <a:lnTo>
                    <a:pt x="630491" y="248869"/>
                  </a:lnTo>
                  <a:lnTo>
                    <a:pt x="660768" y="253022"/>
                  </a:lnTo>
                  <a:lnTo>
                    <a:pt x="666991" y="252768"/>
                  </a:lnTo>
                  <a:lnTo>
                    <a:pt x="679107" y="254355"/>
                  </a:lnTo>
                  <a:lnTo>
                    <a:pt x="685050" y="255879"/>
                  </a:lnTo>
                  <a:lnTo>
                    <a:pt x="697369" y="257454"/>
                  </a:lnTo>
                  <a:lnTo>
                    <a:pt x="703745" y="257124"/>
                  </a:lnTo>
                  <a:lnTo>
                    <a:pt x="722376" y="259194"/>
                  </a:lnTo>
                  <a:lnTo>
                    <a:pt x="734771" y="260680"/>
                  </a:lnTo>
                  <a:lnTo>
                    <a:pt x="740778" y="262763"/>
                  </a:lnTo>
                  <a:lnTo>
                    <a:pt x="759358" y="265137"/>
                  </a:lnTo>
                  <a:lnTo>
                    <a:pt x="771766" y="266522"/>
                  </a:lnTo>
                  <a:lnTo>
                    <a:pt x="778078" y="266496"/>
                  </a:lnTo>
                  <a:lnTo>
                    <a:pt x="790498" y="267830"/>
                  </a:lnTo>
                  <a:lnTo>
                    <a:pt x="796810" y="267677"/>
                  </a:lnTo>
                  <a:lnTo>
                    <a:pt x="809231" y="268947"/>
                  </a:lnTo>
                  <a:lnTo>
                    <a:pt x="815327" y="270535"/>
                  </a:lnTo>
                  <a:lnTo>
                    <a:pt x="827760" y="271754"/>
                  </a:lnTo>
                  <a:lnTo>
                    <a:pt x="833945" y="272643"/>
                  </a:lnTo>
                  <a:lnTo>
                    <a:pt x="846378" y="273812"/>
                  </a:lnTo>
                  <a:lnTo>
                    <a:pt x="852703" y="273558"/>
                  </a:lnTo>
                  <a:lnTo>
                    <a:pt x="883843" y="276072"/>
                  </a:lnTo>
                  <a:lnTo>
                    <a:pt x="890104" y="276275"/>
                  </a:lnTo>
                  <a:lnTo>
                    <a:pt x="921258" y="278625"/>
                  </a:lnTo>
                  <a:lnTo>
                    <a:pt x="927366" y="280250"/>
                  </a:lnTo>
                  <a:lnTo>
                    <a:pt x="939838" y="281089"/>
                  </a:lnTo>
                  <a:lnTo>
                    <a:pt x="946200" y="280301"/>
                  </a:lnTo>
                  <a:lnTo>
                    <a:pt x="977404" y="282270"/>
                  </a:lnTo>
                  <a:lnTo>
                    <a:pt x="983513" y="284048"/>
                  </a:lnTo>
                  <a:lnTo>
                    <a:pt x="996010" y="284670"/>
                  </a:lnTo>
                  <a:lnTo>
                    <a:pt x="1002334" y="284251"/>
                  </a:lnTo>
                  <a:lnTo>
                    <a:pt x="1014831" y="284784"/>
                  </a:lnTo>
                  <a:lnTo>
                    <a:pt x="1021168" y="284137"/>
                  </a:lnTo>
                  <a:lnTo>
                    <a:pt x="1033678" y="284594"/>
                  </a:lnTo>
                  <a:lnTo>
                    <a:pt x="1039888" y="285267"/>
                  </a:lnTo>
                  <a:lnTo>
                    <a:pt x="1052410" y="285635"/>
                  </a:lnTo>
                  <a:lnTo>
                    <a:pt x="1058633" y="286321"/>
                  </a:lnTo>
                  <a:lnTo>
                    <a:pt x="1077429" y="286499"/>
                  </a:lnTo>
                  <a:lnTo>
                    <a:pt x="1089952" y="286689"/>
                  </a:lnTo>
                  <a:lnTo>
                    <a:pt x="1096200" y="287096"/>
                  </a:lnTo>
                  <a:lnTo>
                    <a:pt x="1114996" y="287439"/>
                  </a:lnTo>
                  <a:lnTo>
                    <a:pt x="1127544" y="287426"/>
                  </a:lnTo>
                  <a:lnTo>
                    <a:pt x="1133843" y="286880"/>
                  </a:lnTo>
                  <a:lnTo>
                    <a:pt x="1146390" y="286766"/>
                  </a:lnTo>
                  <a:lnTo>
                    <a:pt x="1152690" y="286143"/>
                  </a:lnTo>
                  <a:lnTo>
                    <a:pt x="1165237" y="285927"/>
                  </a:lnTo>
                  <a:lnTo>
                    <a:pt x="1171460" y="287274"/>
                  </a:lnTo>
                  <a:lnTo>
                    <a:pt x="1184021" y="286943"/>
                  </a:lnTo>
                  <a:lnTo>
                    <a:pt x="1190320" y="286346"/>
                  </a:lnTo>
                  <a:lnTo>
                    <a:pt x="1202867" y="285902"/>
                  </a:lnTo>
                  <a:lnTo>
                    <a:pt x="1209179" y="284492"/>
                  </a:lnTo>
                  <a:lnTo>
                    <a:pt x="1221740" y="283921"/>
                  </a:lnTo>
                  <a:lnTo>
                    <a:pt x="1228001" y="284276"/>
                  </a:lnTo>
                  <a:lnTo>
                    <a:pt x="1240561" y="283578"/>
                  </a:lnTo>
                  <a:lnTo>
                    <a:pt x="1246847" y="282549"/>
                  </a:lnTo>
                  <a:lnTo>
                    <a:pt x="1259408" y="281711"/>
                  </a:lnTo>
                  <a:lnTo>
                    <a:pt x="1265694" y="282422"/>
                  </a:lnTo>
                  <a:lnTo>
                    <a:pt x="1278255" y="281444"/>
                  </a:lnTo>
                  <a:lnTo>
                    <a:pt x="1284503" y="279349"/>
                  </a:lnTo>
                  <a:lnTo>
                    <a:pt x="1297063" y="278206"/>
                  </a:lnTo>
                  <a:lnTo>
                    <a:pt x="1303362" y="278955"/>
                  </a:lnTo>
                  <a:lnTo>
                    <a:pt x="1315923" y="277660"/>
                  </a:lnTo>
                  <a:lnTo>
                    <a:pt x="1319796" y="276428"/>
                  </a:lnTo>
                  <a:lnTo>
                    <a:pt x="1316164" y="280200"/>
                  </a:lnTo>
                  <a:lnTo>
                    <a:pt x="1312329" y="285305"/>
                  </a:lnTo>
                  <a:lnTo>
                    <a:pt x="1303121" y="294500"/>
                  </a:lnTo>
                  <a:lnTo>
                    <a:pt x="1298168" y="298627"/>
                  </a:lnTo>
                  <a:lnTo>
                    <a:pt x="1288821" y="307581"/>
                  </a:lnTo>
                  <a:lnTo>
                    <a:pt x="1284262" y="312229"/>
                  </a:lnTo>
                  <a:lnTo>
                    <a:pt x="1274737" y="320954"/>
                  </a:lnTo>
                  <a:lnTo>
                    <a:pt x="1269390" y="324485"/>
                  </a:lnTo>
                  <a:lnTo>
                    <a:pt x="1259687" y="332943"/>
                  </a:lnTo>
                  <a:lnTo>
                    <a:pt x="1254658" y="336867"/>
                  </a:lnTo>
                  <a:lnTo>
                    <a:pt x="1244727" y="345046"/>
                  </a:lnTo>
                  <a:lnTo>
                    <a:pt x="1239888" y="349262"/>
                  </a:lnTo>
                  <a:lnTo>
                    <a:pt x="1229702" y="357085"/>
                  </a:lnTo>
                  <a:lnTo>
                    <a:pt x="1224483" y="360654"/>
                  </a:lnTo>
                  <a:lnTo>
                    <a:pt x="1213980" y="367995"/>
                  </a:lnTo>
                  <a:lnTo>
                    <a:pt x="1209217" y="372567"/>
                  </a:lnTo>
                  <a:lnTo>
                    <a:pt x="1198168" y="379183"/>
                  </a:lnTo>
                  <a:lnTo>
                    <a:pt x="1164653" y="403580"/>
                  </a:lnTo>
                  <a:lnTo>
                    <a:pt x="1156792" y="440715"/>
                  </a:lnTo>
                  <a:lnTo>
                    <a:pt x="1160894" y="454558"/>
                  </a:lnTo>
                  <a:lnTo>
                    <a:pt x="1195247" y="476770"/>
                  </a:lnTo>
                  <a:lnTo>
                    <a:pt x="1201458" y="476770"/>
                  </a:lnTo>
                  <a:lnTo>
                    <a:pt x="1207731" y="475729"/>
                  </a:lnTo>
                  <a:lnTo>
                    <a:pt x="1214081" y="473583"/>
                  </a:lnTo>
                  <a:lnTo>
                    <a:pt x="1218145" y="471855"/>
                  </a:lnTo>
                  <a:lnTo>
                    <a:pt x="1224102" y="470382"/>
                  </a:lnTo>
                  <a:lnTo>
                    <a:pt x="1235824" y="464007"/>
                  </a:lnTo>
                  <a:lnTo>
                    <a:pt x="1240624" y="459536"/>
                  </a:lnTo>
                  <a:lnTo>
                    <a:pt x="1251483" y="452755"/>
                  </a:lnTo>
                  <a:lnTo>
                    <a:pt x="1257058" y="450037"/>
                  </a:lnTo>
                  <a:lnTo>
                    <a:pt x="1272717" y="439216"/>
                  </a:lnTo>
                  <a:lnTo>
                    <a:pt x="1282915" y="431571"/>
                  </a:lnTo>
                  <a:lnTo>
                    <a:pt x="1288059" y="427913"/>
                  </a:lnTo>
                  <a:lnTo>
                    <a:pt x="1298028" y="419950"/>
                  </a:lnTo>
                  <a:lnTo>
                    <a:pt x="1302575" y="415150"/>
                  </a:lnTo>
                  <a:lnTo>
                    <a:pt x="1312252" y="406958"/>
                  </a:lnTo>
                  <a:lnTo>
                    <a:pt x="1317142" y="402907"/>
                  </a:lnTo>
                  <a:lnTo>
                    <a:pt x="1326718" y="394385"/>
                  </a:lnTo>
                  <a:lnTo>
                    <a:pt x="1331302" y="389890"/>
                  </a:lnTo>
                  <a:lnTo>
                    <a:pt x="1340700" y="381139"/>
                  </a:lnTo>
                  <a:lnTo>
                    <a:pt x="1346034" y="377621"/>
                  </a:lnTo>
                  <a:lnTo>
                    <a:pt x="1355280" y="368681"/>
                  </a:lnTo>
                  <a:lnTo>
                    <a:pt x="1360004" y="364337"/>
                  </a:lnTo>
                  <a:lnTo>
                    <a:pt x="1369098" y="355193"/>
                  </a:lnTo>
                  <a:lnTo>
                    <a:pt x="1373022" y="349846"/>
                  </a:lnTo>
                  <a:lnTo>
                    <a:pt x="1382255" y="340258"/>
                  </a:lnTo>
                  <a:lnTo>
                    <a:pt x="1386611" y="335229"/>
                  </a:lnTo>
                  <a:lnTo>
                    <a:pt x="1395628" y="325488"/>
                  </a:lnTo>
                  <a:lnTo>
                    <a:pt x="1400695" y="321233"/>
                  </a:lnTo>
                  <a:lnTo>
                    <a:pt x="1409534" y="311264"/>
                  </a:lnTo>
                  <a:lnTo>
                    <a:pt x="1414157" y="306476"/>
                  </a:lnTo>
                  <a:lnTo>
                    <a:pt x="1422781" y="296252"/>
                  </a:lnTo>
                  <a:lnTo>
                    <a:pt x="1435315" y="280454"/>
                  </a:lnTo>
                  <a:lnTo>
                    <a:pt x="1439557" y="275221"/>
                  </a:lnTo>
                  <a:lnTo>
                    <a:pt x="1447050" y="264972"/>
                  </a:lnTo>
                  <a:lnTo>
                    <a:pt x="1450606" y="259549"/>
                  </a:lnTo>
                  <a:lnTo>
                    <a:pt x="1457617" y="248780"/>
                  </a:lnTo>
                  <a:lnTo>
                    <a:pt x="1459750" y="242443"/>
                  </a:lnTo>
                  <a:lnTo>
                    <a:pt x="1464805" y="232689"/>
                  </a:lnTo>
                  <a:lnTo>
                    <a:pt x="1465186" y="231952"/>
                  </a:lnTo>
                  <a:lnTo>
                    <a:pt x="1465694" y="230974"/>
                  </a:lnTo>
                  <a:lnTo>
                    <a:pt x="1468158" y="225132"/>
                  </a:lnTo>
                  <a:lnTo>
                    <a:pt x="1472171" y="212852"/>
                  </a:lnTo>
                  <a:lnTo>
                    <a:pt x="1475003" y="206781"/>
                  </a:lnTo>
                  <a:lnTo>
                    <a:pt x="1475854" y="194081"/>
                  </a:lnTo>
                  <a:close/>
                </a:path>
              </a:pathLst>
            </a:custGeom>
            <a:solidFill>
              <a:srgbClr val="FF5D3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444500" y="444500"/>
            <a:ext cx="9121775" cy="543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400" spc="-20" dirty="0">
                <a:solidFill>
                  <a:srgbClr val="585858"/>
                </a:solidFill>
                <a:latin typeface="Quicksand"/>
                <a:cs typeface="Quicksand"/>
              </a:rPr>
              <a:t>“Are </a:t>
            </a:r>
            <a:r>
              <a:rPr sz="3400" spc="-15" dirty="0">
                <a:solidFill>
                  <a:srgbClr val="585858"/>
                </a:solidFill>
                <a:latin typeface="Quicksand"/>
                <a:cs typeface="Quicksand"/>
              </a:rPr>
              <a:t>there </a:t>
            </a:r>
            <a:r>
              <a:rPr sz="3400" spc="-10" dirty="0">
                <a:solidFill>
                  <a:srgbClr val="585858"/>
                </a:solidFill>
                <a:latin typeface="Quicksand"/>
                <a:cs typeface="Quicksand"/>
              </a:rPr>
              <a:t>any </a:t>
            </a:r>
            <a:r>
              <a:rPr sz="3400" dirty="0">
                <a:solidFill>
                  <a:srgbClr val="585858"/>
                </a:solidFill>
                <a:latin typeface="Quicksand"/>
                <a:cs typeface="Quicksand"/>
              </a:rPr>
              <a:t>videos that will help me</a:t>
            </a:r>
            <a:r>
              <a:rPr sz="3400" spc="-30" dirty="0">
                <a:solidFill>
                  <a:srgbClr val="585858"/>
                </a:solidFill>
                <a:latin typeface="Quicksand"/>
                <a:cs typeface="Quicksand"/>
              </a:rPr>
              <a:t> </a:t>
            </a:r>
            <a:r>
              <a:rPr sz="3400" spc="-5" dirty="0">
                <a:solidFill>
                  <a:srgbClr val="585858"/>
                </a:solidFill>
                <a:latin typeface="Quicksand"/>
                <a:cs typeface="Quicksand"/>
              </a:rPr>
              <a:t>learn?”</a:t>
            </a:r>
            <a:endParaRPr sz="3400">
              <a:latin typeface="Quicksand"/>
              <a:cs typeface="Quicksand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44500" y="1202636"/>
            <a:ext cx="6219825" cy="2616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404495">
              <a:lnSpc>
                <a:spcPct val="100000"/>
              </a:lnSpc>
              <a:spcBef>
                <a:spcPts val="100"/>
              </a:spcBef>
            </a:pP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Yes!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KS4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students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will be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shown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short, targeted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videos 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specifically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chosen by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our algorithm to help them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with</a:t>
            </a:r>
            <a:r>
              <a:rPr sz="1700" spc="-85" dirty="0">
                <a:solidFill>
                  <a:srgbClr val="585858"/>
                </a:solidFill>
                <a:latin typeface="OpenSans-Light"/>
                <a:cs typeface="OpenSans-Light"/>
              </a:rPr>
              <a:t>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areas 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where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they are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struggling.</a:t>
            </a:r>
            <a:endParaRPr sz="1700">
              <a:latin typeface="OpenSans-Light"/>
              <a:cs typeface="OpenSans-Light"/>
            </a:endParaRPr>
          </a:p>
          <a:p>
            <a:pPr marL="12700" marR="100965">
              <a:lnSpc>
                <a:spcPct val="100000"/>
              </a:lnSpc>
              <a:spcBef>
                <a:spcPts val="2039"/>
              </a:spcBef>
            </a:pP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You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can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also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watch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these videos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in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your own time, to help you 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with learning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or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revision.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Subscribe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to our YouTube channel 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to get all our video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content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for</a:t>
            </a:r>
            <a:r>
              <a:rPr sz="1700" spc="-10" dirty="0">
                <a:solidFill>
                  <a:srgbClr val="585858"/>
                </a:solidFill>
                <a:latin typeface="OpenSans-Light"/>
                <a:cs typeface="OpenSans-Light"/>
              </a:rPr>
              <a:t>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free.</a:t>
            </a:r>
            <a:endParaRPr sz="1700">
              <a:latin typeface="OpenSans-Light"/>
              <a:cs typeface="OpenSans-Light"/>
            </a:endParaRPr>
          </a:p>
          <a:p>
            <a:pPr marL="12700" marR="5080">
              <a:lnSpc>
                <a:spcPct val="100000"/>
              </a:lnSpc>
              <a:spcBef>
                <a:spcPts val="2040"/>
              </a:spcBef>
            </a:pP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These videos are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currently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only available on science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quizzes, but  we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hope to expand to other subjects</a:t>
            </a:r>
            <a:r>
              <a:rPr sz="1700" spc="-20" dirty="0">
                <a:solidFill>
                  <a:srgbClr val="585858"/>
                </a:solidFill>
                <a:latin typeface="OpenSans-Light"/>
                <a:cs typeface="OpenSans-Light"/>
              </a:rPr>
              <a:t>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soon!</a:t>
            </a:r>
            <a:endParaRPr sz="1700">
              <a:latin typeface="OpenSans-Light"/>
              <a:cs typeface="OpenSans-Light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0153650" cy="5073650"/>
          </a:xfrm>
          <a:custGeom>
            <a:avLst/>
            <a:gdLst/>
            <a:ahLst/>
            <a:cxnLst/>
            <a:rect l="l" t="t" r="r" b="b"/>
            <a:pathLst>
              <a:path w="10153650" h="5073650">
                <a:moveTo>
                  <a:pt x="0" y="5073650"/>
                </a:moveTo>
                <a:lnTo>
                  <a:pt x="10153650" y="5073650"/>
                </a:lnTo>
                <a:lnTo>
                  <a:pt x="10153650" y="0"/>
                </a:lnTo>
              </a:path>
            </a:pathLst>
          </a:custGeom>
          <a:ln w="12700">
            <a:solidFill>
              <a:srgbClr val="FFF1F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490790" y="1155700"/>
            <a:ext cx="2212009" cy="146988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566333" y="1727200"/>
            <a:ext cx="2628899" cy="191888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181602" y="2671941"/>
            <a:ext cx="1018247" cy="2032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353533" y="2666996"/>
            <a:ext cx="546801" cy="20353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525276" y="3079435"/>
            <a:ext cx="1256464" cy="36545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44500" y="444500"/>
            <a:ext cx="4707890" cy="543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400" dirty="0">
                <a:solidFill>
                  <a:srgbClr val="585858"/>
                </a:solidFill>
                <a:latin typeface="Quicksand"/>
                <a:cs typeface="Quicksand"/>
              </a:rPr>
              <a:t>“How do I </a:t>
            </a:r>
            <a:r>
              <a:rPr sz="3400" spc="-25" dirty="0">
                <a:solidFill>
                  <a:srgbClr val="585858"/>
                </a:solidFill>
                <a:latin typeface="Quicksand"/>
                <a:cs typeface="Quicksand"/>
              </a:rPr>
              <a:t>get </a:t>
            </a:r>
            <a:r>
              <a:rPr sz="3400" spc="-5" dirty="0">
                <a:solidFill>
                  <a:srgbClr val="585858"/>
                </a:solidFill>
                <a:latin typeface="Quicksand"/>
                <a:cs typeface="Quicksand"/>
              </a:rPr>
              <a:t>started</a:t>
            </a:r>
            <a:r>
              <a:rPr sz="3400" spc="-55" dirty="0">
                <a:solidFill>
                  <a:srgbClr val="585858"/>
                </a:solidFill>
                <a:latin typeface="Quicksand"/>
                <a:cs typeface="Quicksand"/>
              </a:rPr>
              <a:t> </a:t>
            </a:r>
            <a:r>
              <a:rPr sz="3400" dirty="0">
                <a:solidFill>
                  <a:srgbClr val="585858"/>
                </a:solidFill>
                <a:latin typeface="Quicksand"/>
                <a:cs typeface="Quicksand"/>
              </a:rPr>
              <a:t>?”</a:t>
            </a:r>
            <a:endParaRPr sz="3400">
              <a:latin typeface="Quicksand"/>
              <a:cs typeface="Quicksand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44500" y="1092292"/>
            <a:ext cx="6315075" cy="543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635">
              <a:lnSpc>
                <a:spcPct val="100000"/>
              </a:lnSpc>
              <a:spcBef>
                <a:spcPts val="100"/>
              </a:spcBef>
            </a:pP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To get started, go to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tassomai.com/login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and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choose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‘Register  with a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 code’</a:t>
            </a:r>
            <a:endParaRPr sz="1700">
              <a:latin typeface="Open Sans"/>
              <a:cs typeface="Open Sans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44715" y="3942172"/>
            <a:ext cx="6389370" cy="8026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Enter your school’s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unique code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– your teacher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can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give you</a:t>
            </a:r>
            <a:r>
              <a:rPr sz="1700" spc="-85" dirty="0">
                <a:solidFill>
                  <a:srgbClr val="585858"/>
                </a:solidFill>
                <a:latin typeface="OpenSans-Light"/>
                <a:cs typeface="OpenSans-Light"/>
              </a:rPr>
              <a:t>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this! 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Create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your account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by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filling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in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the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details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and select the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class 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that you are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in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from the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drop down. Get</a:t>
            </a:r>
            <a:r>
              <a:rPr sz="1700" spc="-20" dirty="0">
                <a:solidFill>
                  <a:srgbClr val="585858"/>
                </a:solidFill>
                <a:latin typeface="OpenSans-Light"/>
                <a:cs typeface="OpenSans-Light"/>
              </a:rPr>
              <a:t>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quizzing!</a:t>
            </a:r>
            <a:endParaRPr sz="1700">
              <a:latin typeface="OpenSans-Light"/>
              <a:cs typeface="OpenSans-Light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350" y="6350"/>
            <a:ext cx="10153650" cy="5073650"/>
          </a:xfrm>
          <a:custGeom>
            <a:avLst/>
            <a:gdLst/>
            <a:ahLst/>
            <a:cxnLst/>
            <a:rect l="l" t="t" r="r" b="b"/>
            <a:pathLst>
              <a:path w="10153650" h="5073650">
                <a:moveTo>
                  <a:pt x="10153650" y="0"/>
                </a:moveTo>
                <a:lnTo>
                  <a:pt x="0" y="0"/>
                </a:lnTo>
                <a:lnTo>
                  <a:pt x="0" y="5073650"/>
                </a:lnTo>
              </a:path>
            </a:pathLst>
          </a:custGeom>
          <a:ln w="12700">
            <a:solidFill>
              <a:srgbClr val="FFF1F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7394461" y="997323"/>
            <a:ext cx="2080260" cy="3662045"/>
            <a:chOff x="7394461" y="997323"/>
            <a:chExt cx="2080260" cy="3662045"/>
          </a:xfrm>
        </p:grpSpPr>
        <p:sp>
          <p:nvSpPr>
            <p:cNvPr id="4" name="object 4"/>
            <p:cNvSpPr/>
            <p:nvPr/>
          </p:nvSpPr>
          <p:spPr>
            <a:xfrm>
              <a:off x="7394461" y="1308100"/>
              <a:ext cx="2079739" cy="335069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7831793" y="1031251"/>
              <a:ext cx="1360170" cy="859155"/>
            </a:xfrm>
            <a:custGeom>
              <a:avLst/>
              <a:gdLst/>
              <a:ahLst/>
              <a:cxnLst/>
              <a:rect l="l" t="t" r="r" b="b"/>
              <a:pathLst>
                <a:path w="1360170" h="859155">
                  <a:moveTo>
                    <a:pt x="1275486" y="533240"/>
                  </a:moveTo>
                  <a:lnTo>
                    <a:pt x="1274499" y="526049"/>
                  </a:lnTo>
                  <a:lnTo>
                    <a:pt x="1273665" y="521659"/>
                  </a:lnTo>
                  <a:lnTo>
                    <a:pt x="1272548" y="516643"/>
                  </a:lnTo>
                  <a:lnTo>
                    <a:pt x="1270711" y="507573"/>
                  </a:lnTo>
                  <a:lnTo>
                    <a:pt x="1269397" y="501963"/>
                  </a:lnTo>
                  <a:lnTo>
                    <a:pt x="1267679" y="495927"/>
                  </a:lnTo>
                  <a:lnTo>
                    <a:pt x="1265803" y="489424"/>
                  </a:lnTo>
                  <a:lnTo>
                    <a:pt x="1264018" y="482414"/>
                  </a:lnTo>
                  <a:lnTo>
                    <a:pt x="1262496" y="476512"/>
                  </a:lnTo>
                  <a:lnTo>
                    <a:pt x="1260692" y="470399"/>
                  </a:lnTo>
                  <a:lnTo>
                    <a:pt x="1258776" y="464035"/>
                  </a:lnTo>
                  <a:lnTo>
                    <a:pt x="1256919" y="457383"/>
                  </a:lnTo>
                  <a:lnTo>
                    <a:pt x="1255727" y="451253"/>
                  </a:lnTo>
                  <a:lnTo>
                    <a:pt x="1254931" y="444822"/>
                  </a:lnTo>
                  <a:lnTo>
                    <a:pt x="1254040" y="438230"/>
                  </a:lnTo>
                  <a:lnTo>
                    <a:pt x="1252562" y="431614"/>
                  </a:lnTo>
                  <a:lnTo>
                    <a:pt x="1250436" y="425665"/>
                  </a:lnTo>
                  <a:lnTo>
                    <a:pt x="1247825" y="419710"/>
                  </a:lnTo>
                  <a:lnTo>
                    <a:pt x="1245129" y="413642"/>
                  </a:lnTo>
                  <a:lnTo>
                    <a:pt x="1242745" y="407357"/>
                  </a:lnTo>
                  <a:lnTo>
                    <a:pt x="1240969" y="401247"/>
                  </a:lnTo>
                  <a:lnTo>
                    <a:pt x="1239386" y="394973"/>
                  </a:lnTo>
                  <a:lnTo>
                    <a:pt x="1237727" y="388621"/>
                  </a:lnTo>
                  <a:lnTo>
                    <a:pt x="1223788" y="351991"/>
                  </a:lnTo>
                  <a:lnTo>
                    <a:pt x="1217639" y="340303"/>
                  </a:lnTo>
                  <a:lnTo>
                    <a:pt x="1214767" y="334294"/>
                  </a:lnTo>
                  <a:lnTo>
                    <a:pt x="1212277" y="328335"/>
                  </a:lnTo>
                  <a:lnTo>
                    <a:pt x="1209855" y="322299"/>
                  </a:lnTo>
                  <a:lnTo>
                    <a:pt x="1207363" y="316235"/>
                  </a:lnTo>
                  <a:lnTo>
                    <a:pt x="1204658" y="310190"/>
                  </a:lnTo>
                  <a:lnTo>
                    <a:pt x="1201714" y="304372"/>
                  </a:lnTo>
                  <a:lnTo>
                    <a:pt x="1198545" y="298598"/>
                  </a:lnTo>
                  <a:lnTo>
                    <a:pt x="1195301" y="292809"/>
                  </a:lnTo>
                  <a:lnTo>
                    <a:pt x="1192136" y="286949"/>
                  </a:lnTo>
                  <a:lnTo>
                    <a:pt x="1172924" y="252308"/>
                  </a:lnTo>
                  <a:lnTo>
                    <a:pt x="1151255" y="218572"/>
                  </a:lnTo>
                  <a:lnTo>
                    <a:pt x="1135291" y="196779"/>
                  </a:lnTo>
                  <a:lnTo>
                    <a:pt x="1131683" y="191147"/>
                  </a:lnTo>
                  <a:lnTo>
                    <a:pt x="1105785" y="159395"/>
                  </a:lnTo>
                  <a:lnTo>
                    <a:pt x="1100709" y="154475"/>
                  </a:lnTo>
                  <a:lnTo>
                    <a:pt x="1096103" y="149314"/>
                  </a:lnTo>
                  <a:lnTo>
                    <a:pt x="1091572" y="144118"/>
                  </a:lnTo>
                  <a:lnTo>
                    <a:pt x="1086959" y="138969"/>
                  </a:lnTo>
                  <a:lnTo>
                    <a:pt x="1082103" y="133952"/>
                  </a:lnTo>
                  <a:lnTo>
                    <a:pt x="1076894" y="129124"/>
                  </a:lnTo>
                  <a:lnTo>
                    <a:pt x="1071446" y="124447"/>
                  </a:lnTo>
                  <a:lnTo>
                    <a:pt x="1065910" y="119830"/>
                  </a:lnTo>
                  <a:lnTo>
                    <a:pt x="1060437" y="115181"/>
                  </a:lnTo>
                  <a:lnTo>
                    <a:pt x="1055105" y="110409"/>
                  </a:lnTo>
                  <a:lnTo>
                    <a:pt x="1049843" y="105607"/>
                  </a:lnTo>
                  <a:lnTo>
                    <a:pt x="1044494" y="100874"/>
                  </a:lnTo>
                  <a:lnTo>
                    <a:pt x="1008821" y="74745"/>
                  </a:lnTo>
                  <a:lnTo>
                    <a:pt x="995531" y="67057"/>
                  </a:lnTo>
                  <a:lnTo>
                    <a:pt x="988860" y="63251"/>
                  </a:lnTo>
                  <a:lnTo>
                    <a:pt x="982035" y="59544"/>
                  </a:lnTo>
                  <a:lnTo>
                    <a:pt x="974980" y="56058"/>
                  </a:lnTo>
                  <a:lnTo>
                    <a:pt x="967823" y="52669"/>
                  </a:lnTo>
                  <a:lnTo>
                    <a:pt x="960691" y="49255"/>
                  </a:lnTo>
                  <a:lnTo>
                    <a:pt x="924362" y="32807"/>
                  </a:lnTo>
                  <a:lnTo>
                    <a:pt x="916871" y="29720"/>
                  </a:lnTo>
                  <a:lnTo>
                    <a:pt x="909268" y="26751"/>
                  </a:lnTo>
                  <a:lnTo>
                    <a:pt x="901433" y="24021"/>
                  </a:lnTo>
                  <a:lnTo>
                    <a:pt x="893497" y="21389"/>
                  </a:lnTo>
                  <a:lnTo>
                    <a:pt x="885572" y="18726"/>
                  </a:lnTo>
                  <a:lnTo>
                    <a:pt x="843196" y="8995"/>
                  </a:lnTo>
                  <a:lnTo>
                    <a:pt x="834339" y="7536"/>
                  </a:lnTo>
                  <a:lnTo>
                    <a:pt x="825623" y="5980"/>
                  </a:lnTo>
                  <a:lnTo>
                    <a:pt x="780542" y="616"/>
                  </a:lnTo>
                  <a:lnTo>
                    <a:pt x="752305" y="0"/>
                  </a:lnTo>
                  <a:lnTo>
                    <a:pt x="742773" y="400"/>
                  </a:lnTo>
                  <a:lnTo>
                    <a:pt x="733130" y="946"/>
                  </a:lnTo>
                  <a:lnTo>
                    <a:pt x="723442" y="1376"/>
                  </a:lnTo>
                  <a:lnTo>
                    <a:pt x="685177" y="3574"/>
                  </a:lnTo>
                  <a:lnTo>
                    <a:pt x="646620" y="8133"/>
                  </a:lnTo>
                  <a:lnTo>
                    <a:pt x="637082" y="9320"/>
                  </a:lnTo>
                  <a:lnTo>
                    <a:pt x="598397" y="15108"/>
                  </a:lnTo>
                  <a:lnTo>
                    <a:pt x="569404" y="21912"/>
                  </a:lnTo>
                  <a:lnTo>
                    <a:pt x="559935" y="24046"/>
                  </a:lnTo>
                  <a:lnTo>
                    <a:pt x="521570" y="33512"/>
                  </a:lnTo>
                  <a:lnTo>
                    <a:pt x="484009" y="45702"/>
                  </a:lnTo>
                  <a:lnTo>
                    <a:pt x="465491" y="52384"/>
                  </a:lnTo>
                  <a:lnTo>
                    <a:pt x="456095" y="55809"/>
                  </a:lnTo>
                  <a:lnTo>
                    <a:pt x="447129" y="59320"/>
                  </a:lnTo>
                  <a:lnTo>
                    <a:pt x="438226" y="63167"/>
                  </a:lnTo>
                  <a:lnTo>
                    <a:pt x="429256" y="67115"/>
                  </a:lnTo>
                  <a:lnTo>
                    <a:pt x="420090" y="70934"/>
                  </a:lnTo>
                  <a:lnTo>
                    <a:pt x="383933" y="85666"/>
                  </a:lnTo>
                  <a:lnTo>
                    <a:pt x="374905" y="89501"/>
                  </a:lnTo>
                  <a:lnTo>
                    <a:pt x="365961" y="93293"/>
                  </a:lnTo>
                  <a:lnTo>
                    <a:pt x="330831" y="109117"/>
                  </a:lnTo>
                  <a:lnTo>
                    <a:pt x="296413" y="125906"/>
                  </a:lnTo>
                  <a:lnTo>
                    <a:pt x="254627" y="148279"/>
                  </a:lnTo>
                  <a:lnTo>
                    <a:pt x="214845" y="172484"/>
                  </a:lnTo>
                  <a:lnTo>
                    <a:pt x="192580" y="188468"/>
                  </a:lnTo>
                  <a:lnTo>
                    <a:pt x="185369" y="193756"/>
                  </a:lnTo>
                  <a:lnTo>
                    <a:pt x="149552" y="221041"/>
                  </a:lnTo>
                  <a:lnTo>
                    <a:pt x="116371" y="249734"/>
                  </a:lnTo>
                  <a:lnTo>
                    <a:pt x="86667" y="279917"/>
                  </a:lnTo>
                  <a:lnTo>
                    <a:pt x="60388" y="311307"/>
                  </a:lnTo>
                  <a:lnTo>
                    <a:pt x="48024" y="331042"/>
                  </a:lnTo>
                  <a:lnTo>
                    <a:pt x="44132" y="337596"/>
                  </a:lnTo>
                  <a:lnTo>
                    <a:pt x="39852" y="344181"/>
                  </a:lnTo>
                  <a:lnTo>
                    <a:pt x="35371" y="350723"/>
                  </a:lnTo>
                  <a:lnTo>
                    <a:pt x="31082" y="357268"/>
                  </a:lnTo>
                  <a:lnTo>
                    <a:pt x="27381" y="363860"/>
                  </a:lnTo>
                  <a:lnTo>
                    <a:pt x="24589" y="370599"/>
                  </a:lnTo>
                  <a:lnTo>
                    <a:pt x="22491" y="377377"/>
                  </a:lnTo>
                  <a:lnTo>
                    <a:pt x="20583" y="384153"/>
                  </a:lnTo>
                  <a:lnTo>
                    <a:pt x="18364" y="390885"/>
                  </a:lnTo>
                  <a:lnTo>
                    <a:pt x="6283" y="431187"/>
                  </a:lnTo>
                  <a:lnTo>
                    <a:pt x="4191" y="444568"/>
                  </a:lnTo>
                  <a:lnTo>
                    <a:pt x="3005" y="451282"/>
                  </a:lnTo>
                  <a:lnTo>
                    <a:pt x="1738" y="457999"/>
                  </a:lnTo>
                  <a:lnTo>
                    <a:pt x="649" y="464696"/>
                  </a:lnTo>
                  <a:lnTo>
                    <a:pt x="0" y="471353"/>
                  </a:lnTo>
                  <a:lnTo>
                    <a:pt x="60" y="477919"/>
                  </a:lnTo>
                  <a:lnTo>
                    <a:pt x="674" y="484399"/>
                  </a:lnTo>
                  <a:lnTo>
                    <a:pt x="1462" y="490855"/>
                  </a:lnTo>
                  <a:lnTo>
                    <a:pt x="2044" y="497350"/>
                  </a:lnTo>
                  <a:lnTo>
                    <a:pt x="2264" y="503892"/>
                  </a:lnTo>
                  <a:lnTo>
                    <a:pt x="2403" y="510445"/>
                  </a:lnTo>
                  <a:lnTo>
                    <a:pt x="2709" y="516972"/>
                  </a:lnTo>
                  <a:lnTo>
                    <a:pt x="3429" y="523435"/>
                  </a:lnTo>
                  <a:lnTo>
                    <a:pt x="4710" y="529749"/>
                  </a:lnTo>
                  <a:lnTo>
                    <a:pt x="6391" y="535970"/>
                  </a:lnTo>
                  <a:lnTo>
                    <a:pt x="8229" y="542163"/>
                  </a:lnTo>
                  <a:lnTo>
                    <a:pt x="9982" y="548391"/>
                  </a:lnTo>
                  <a:lnTo>
                    <a:pt x="11256" y="554725"/>
                  </a:lnTo>
                  <a:lnTo>
                    <a:pt x="12177" y="561170"/>
                  </a:lnTo>
                  <a:lnTo>
                    <a:pt x="13248" y="567583"/>
                  </a:lnTo>
                  <a:lnTo>
                    <a:pt x="28514" y="603434"/>
                  </a:lnTo>
                  <a:lnTo>
                    <a:pt x="35264" y="614779"/>
                  </a:lnTo>
                  <a:lnTo>
                    <a:pt x="38646" y="620463"/>
                  </a:lnTo>
                  <a:lnTo>
                    <a:pt x="60544" y="653706"/>
                  </a:lnTo>
                  <a:lnTo>
                    <a:pt x="65070" y="658860"/>
                  </a:lnTo>
                  <a:lnTo>
                    <a:pt x="69456" y="664088"/>
                  </a:lnTo>
                  <a:lnTo>
                    <a:pt x="73687" y="669358"/>
                  </a:lnTo>
                  <a:lnTo>
                    <a:pt x="77990" y="674589"/>
                  </a:lnTo>
                  <a:lnTo>
                    <a:pt x="82407" y="679770"/>
                  </a:lnTo>
                  <a:lnTo>
                    <a:pt x="86982" y="684890"/>
                  </a:lnTo>
                  <a:lnTo>
                    <a:pt x="91281" y="690160"/>
                  </a:lnTo>
                  <a:lnTo>
                    <a:pt x="119629" y="720438"/>
                  </a:lnTo>
                  <a:lnTo>
                    <a:pt x="143048" y="737941"/>
                  </a:lnTo>
                  <a:lnTo>
                    <a:pt x="149059" y="742206"/>
                  </a:lnTo>
                  <a:lnTo>
                    <a:pt x="155107" y="746432"/>
                  </a:lnTo>
                  <a:lnTo>
                    <a:pt x="161418" y="750468"/>
                  </a:lnTo>
                  <a:lnTo>
                    <a:pt x="167817" y="754441"/>
                  </a:lnTo>
                  <a:lnTo>
                    <a:pt x="174129" y="758474"/>
                  </a:lnTo>
                  <a:lnTo>
                    <a:pt x="180385" y="762561"/>
                  </a:lnTo>
                  <a:lnTo>
                    <a:pt x="186693" y="766586"/>
                  </a:lnTo>
                  <a:lnTo>
                    <a:pt x="193082" y="770540"/>
                  </a:lnTo>
                  <a:lnTo>
                    <a:pt x="199580" y="774413"/>
                  </a:lnTo>
                  <a:lnTo>
                    <a:pt x="206056" y="778354"/>
                  </a:lnTo>
                  <a:lnTo>
                    <a:pt x="239996" y="796628"/>
                  </a:lnTo>
                  <a:lnTo>
                    <a:pt x="247406" y="799735"/>
                  </a:lnTo>
                  <a:lnTo>
                    <a:pt x="254736" y="802899"/>
                  </a:lnTo>
                  <a:lnTo>
                    <a:pt x="261856" y="806314"/>
                  </a:lnTo>
                  <a:lnTo>
                    <a:pt x="268803" y="809884"/>
                  </a:lnTo>
                  <a:lnTo>
                    <a:pt x="275819" y="813368"/>
                  </a:lnTo>
                  <a:lnTo>
                    <a:pt x="283146" y="816526"/>
                  </a:lnTo>
                  <a:lnTo>
                    <a:pt x="290910" y="819303"/>
                  </a:lnTo>
                  <a:lnTo>
                    <a:pt x="298872" y="821857"/>
                  </a:lnTo>
                  <a:lnTo>
                    <a:pt x="306895" y="824320"/>
                  </a:lnTo>
                  <a:lnTo>
                    <a:pt x="314845" y="826826"/>
                  </a:lnTo>
                  <a:lnTo>
                    <a:pt x="322730" y="829486"/>
                  </a:lnTo>
                  <a:lnTo>
                    <a:pt x="330568" y="832190"/>
                  </a:lnTo>
                  <a:lnTo>
                    <a:pt x="338462" y="834796"/>
                  </a:lnTo>
                  <a:lnTo>
                    <a:pt x="346519" y="837163"/>
                  </a:lnTo>
                  <a:lnTo>
                    <a:pt x="354986" y="839092"/>
                  </a:lnTo>
                  <a:lnTo>
                    <a:pt x="363723" y="840616"/>
                  </a:lnTo>
                  <a:lnTo>
                    <a:pt x="372510" y="842034"/>
                  </a:lnTo>
                  <a:lnTo>
                    <a:pt x="381127" y="843640"/>
                  </a:lnTo>
                  <a:lnTo>
                    <a:pt x="389522" y="845710"/>
                  </a:lnTo>
                  <a:lnTo>
                    <a:pt x="397735" y="848024"/>
                  </a:lnTo>
                  <a:lnTo>
                    <a:pt x="405990" y="850225"/>
                  </a:lnTo>
                  <a:lnTo>
                    <a:pt x="414515" y="851959"/>
                  </a:lnTo>
                  <a:lnTo>
                    <a:pt x="423518" y="853016"/>
                  </a:lnTo>
                  <a:lnTo>
                    <a:pt x="432746" y="853627"/>
                  </a:lnTo>
                  <a:lnTo>
                    <a:pt x="442011" y="854122"/>
                  </a:lnTo>
                  <a:lnTo>
                    <a:pt x="451129" y="854829"/>
                  </a:lnTo>
                  <a:lnTo>
                    <a:pt x="460167" y="855810"/>
                  </a:lnTo>
                  <a:lnTo>
                    <a:pt x="469172" y="856810"/>
                  </a:lnTo>
                  <a:lnTo>
                    <a:pt x="478211" y="857687"/>
                  </a:lnTo>
                  <a:lnTo>
                    <a:pt x="487349" y="858296"/>
                  </a:lnTo>
                  <a:lnTo>
                    <a:pt x="496713" y="858460"/>
                  </a:lnTo>
                  <a:lnTo>
                    <a:pt x="506168" y="858252"/>
                  </a:lnTo>
                  <a:lnTo>
                    <a:pt x="515646" y="857910"/>
                  </a:lnTo>
                  <a:lnTo>
                    <a:pt x="525081" y="857674"/>
                  </a:lnTo>
                  <a:lnTo>
                    <a:pt x="534473" y="857835"/>
                  </a:lnTo>
                  <a:lnTo>
                    <a:pt x="543794" y="858261"/>
                  </a:lnTo>
                  <a:lnTo>
                    <a:pt x="553135" y="858549"/>
                  </a:lnTo>
                  <a:lnTo>
                    <a:pt x="562584" y="858296"/>
                  </a:lnTo>
                  <a:lnTo>
                    <a:pt x="572180" y="857298"/>
                  </a:lnTo>
                  <a:lnTo>
                    <a:pt x="581820" y="855844"/>
                  </a:lnTo>
                  <a:lnTo>
                    <a:pt x="591472" y="854244"/>
                  </a:lnTo>
                  <a:lnTo>
                    <a:pt x="601103" y="852810"/>
                  </a:lnTo>
                  <a:lnTo>
                    <a:pt x="639368" y="846066"/>
                  </a:lnTo>
                  <a:lnTo>
                    <a:pt x="677430" y="837671"/>
                  </a:lnTo>
                  <a:lnTo>
                    <a:pt x="686923" y="835412"/>
                  </a:lnTo>
                  <a:lnTo>
                    <a:pt x="696498" y="833306"/>
                  </a:lnTo>
                  <a:lnTo>
                    <a:pt x="706061" y="831042"/>
                  </a:lnTo>
                  <a:lnTo>
                    <a:pt x="715518" y="828312"/>
                  </a:lnTo>
                  <a:lnTo>
                    <a:pt x="725159" y="825202"/>
                  </a:lnTo>
                  <a:lnTo>
                    <a:pt x="734691" y="822144"/>
                  </a:lnTo>
                  <a:lnTo>
                    <a:pt x="772277" y="809285"/>
                  </a:lnTo>
                  <a:lnTo>
                    <a:pt x="809371" y="795419"/>
                  </a:lnTo>
                  <a:lnTo>
                    <a:pt x="818490" y="791803"/>
                  </a:lnTo>
                  <a:lnTo>
                    <a:pt x="827481" y="788243"/>
                  </a:lnTo>
                  <a:lnTo>
                    <a:pt x="836871" y="784562"/>
                  </a:lnTo>
                  <a:lnTo>
                    <a:pt x="846139" y="780934"/>
                  </a:lnTo>
                  <a:lnTo>
                    <a:pt x="855247" y="777306"/>
                  </a:lnTo>
                  <a:lnTo>
                    <a:pt x="864158" y="773625"/>
                  </a:lnTo>
                  <a:lnTo>
                    <a:pt x="873254" y="769490"/>
                  </a:lnTo>
                  <a:lnTo>
                    <a:pt x="882030" y="765134"/>
                  </a:lnTo>
                  <a:lnTo>
                    <a:pt x="890640" y="760776"/>
                  </a:lnTo>
                  <a:lnTo>
                    <a:pt x="899236" y="756633"/>
                  </a:lnTo>
                  <a:lnTo>
                    <a:pt x="908223" y="752383"/>
                  </a:lnTo>
                  <a:lnTo>
                    <a:pt x="916966" y="748049"/>
                  </a:lnTo>
                  <a:lnTo>
                    <a:pt x="925541" y="743708"/>
                  </a:lnTo>
                  <a:lnTo>
                    <a:pt x="934021" y="739437"/>
                  </a:lnTo>
                  <a:lnTo>
                    <a:pt x="942941" y="735113"/>
                  </a:lnTo>
                  <a:lnTo>
                    <a:pt x="951811" y="730922"/>
                  </a:lnTo>
                  <a:lnTo>
                    <a:pt x="960514" y="726721"/>
                  </a:lnTo>
                  <a:lnTo>
                    <a:pt x="968933" y="722368"/>
                  </a:lnTo>
                  <a:lnTo>
                    <a:pt x="977583" y="717751"/>
                  </a:lnTo>
                  <a:lnTo>
                    <a:pt x="986180" y="713221"/>
                  </a:lnTo>
                  <a:lnTo>
                    <a:pt x="1026666" y="688718"/>
                  </a:lnTo>
                  <a:lnTo>
                    <a:pt x="1034376" y="683633"/>
                  </a:lnTo>
                  <a:lnTo>
                    <a:pt x="1072560" y="657141"/>
                  </a:lnTo>
                  <a:lnTo>
                    <a:pt x="1086922" y="645993"/>
                  </a:lnTo>
                  <a:lnTo>
                    <a:pt x="1094041" y="640440"/>
                  </a:lnTo>
                  <a:lnTo>
                    <a:pt x="1101191" y="634813"/>
                  </a:lnTo>
                  <a:lnTo>
                    <a:pt x="1108187" y="629131"/>
                  </a:lnTo>
                  <a:lnTo>
                    <a:pt x="1115095" y="623420"/>
                  </a:lnTo>
                  <a:lnTo>
                    <a:pt x="1121981" y="617707"/>
                  </a:lnTo>
                  <a:lnTo>
                    <a:pt x="1128998" y="612030"/>
                  </a:lnTo>
                  <a:lnTo>
                    <a:pt x="1136103" y="606408"/>
                  </a:lnTo>
                  <a:lnTo>
                    <a:pt x="1143152" y="600752"/>
                  </a:lnTo>
                  <a:lnTo>
                    <a:pt x="1149997" y="594974"/>
                  </a:lnTo>
                  <a:lnTo>
                    <a:pt x="1156792" y="589213"/>
                  </a:lnTo>
                  <a:lnTo>
                    <a:pt x="1163753" y="583506"/>
                  </a:lnTo>
                  <a:lnTo>
                    <a:pt x="1195152" y="553337"/>
                  </a:lnTo>
                  <a:lnTo>
                    <a:pt x="1201318" y="547184"/>
                  </a:lnTo>
                  <a:lnTo>
                    <a:pt x="1207939" y="541379"/>
                  </a:lnTo>
                  <a:lnTo>
                    <a:pt x="1214929" y="535689"/>
                  </a:lnTo>
                  <a:lnTo>
                    <a:pt x="1221953" y="529959"/>
                  </a:lnTo>
                  <a:lnTo>
                    <a:pt x="1228674" y="524032"/>
                  </a:lnTo>
                  <a:lnTo>
                    <a:pt x="1234931" y="518084"/>
                  </a:lnTo>
                  <a:lnTo>
                    <a:pt x="1241175" y="512067"/>
                  </a:lnTo>
                  <a:lnTo>
                    <a:pt x="1247474" y="506010"/>
                  </a:lnTo>
                  <a:lnTo>
                    <a:pt x="1253896" y="499940"/>
                  </a:lnTo>
                  <a:lnTo>
                    <a:pt x="1260148" y="494004"/>
                  </a:lnTo>
                  <a:lnTo>
                    <a:pt x="1266367" y="487980"/>
                  </a:lnTo>
                  <a:lnTo>
                    <a:pt x="1272663" y="481913"/>
                  </a:lnTo>
                  <a:lnTo>
                    <a:pt x="1279144" y="475848"/>
                  </a:lnTo>
                  <a:lnTo>
                    <a:pt x="1285690" y="470059"/>
                  </a:lnTo>
                  <a:lnTo>
                    <a:pt x="1292469" y="464303"/>
                  </a:lnTo>
                  <a:lnTo>
                    <a:pt x="1299339" y="458505"/>
                  </a:lnTo>
                  <a:lnTo>
                    <a:pt x="1306156" y="452595"/>
                  </a:lnTo>
                  <a:lnTo>
                    <a:pt x="1312651" y="446784"/>
                  </a:lnTo>
                  <a:lnTo>
                    <a:pt x="1319185" y="440911"/>
                  </a:lnTo>
                  <a:lnTo>
                    <a:pt x="1325821" y="435000"/>
                  </a:lnTo>
                  <a:lnTo>
                    <a:pt x="1332623" y="429074"/>
                  </a:lnTo>
                  <a:lnTo>
                    <a:pt x="1339291" y="423353"/>
                  </a:lnTo>
                  <a:lnTo>
                    <a:pt x="1346039" y="417587"/>
                  </a:lnTo>
                  <a:lnTo>
                    <a:pt x="1352899" y="411783"/>
                  </a:lnTo>
                  <a:lnTo>
                    <a:pt x="1359903" y="405948"/>
                  </a:lnTo>
                </a:path>
              </a:pathLst>
            </a:custGeom>
            <a:ln w="67856">
              <a:solidFill>
                <a:srgbClr val="FF5D3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6" name="object 6"/>
          <p:cNvGrpSpPr/>
          <p:nvPr/>
        </p:nvGrpSpPr>
        <p:grpSpPr>
          <a:xfrm>
            <a:off x="424232" y="3259839"/>
            <a:ext cx="6450965" cy="1410335"/>
            <a:chOff x="424232" y="3259839"/>
            <a:chExt cx="6450965" cy="1410335"/>
          </a:xfrm>
        </p:grpSpPr>
        <p:sp>
          <p:nvSpPr>
            <p:cNvPr id="7" name="object 7"/>
            <p:cNvSpPr/>
            <p:nvPr/>
          </p:nvSpPr>
          <p:spPr>
            <a:xfrm>
              <a:off x="424232" y="3328790"/>
              <a:ext cx="6450761" cy="1218996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436274" y="3264246"/>
              <a:ext cx="5861685" cy="1402080"/>
            </a:xfrm>
            <a:custGeom>
              <a:avLst/>
              <a:gdLst/>
              <a:ahLst/>
              <a:cxnLst/>
              <a:rect l="l" t="t" r="r" b="b"/>
              <a:pathLst>
                <a:path w="5861685" h="1402079">
                  <a:moveTo>
                    <a:pt x="1315008" y="13069"/>
                  </a:moveTo>
                  <a:lnTo>
                    <a:pt x="577064" y="0"/>
                  </a:lnTo>
                  <a:lnTo>
                    <a:pt x="194103" y="54388"/>
                  </a:lnTo>
                  <a:lnTo>
                    <a:pt x="42842" y="229107"/>
                  </a:lnTo>
                  <a:lnTo>
                    <a:pt x="0" y="577025"/>
                  </a:lnTo>
                  <a:lnTo>
                    <a:pt x="88589" y="928582"/>
                  </a:lnTo>
                  <a:lnTo>
                    <a:pt x="322145" y="1114235"/>
                  </a:lnTo>
                  <a:lnTo>
                    <a:pt x="563134" y="1186855"/>
                  </a:lnTo>
                  <a:lnTo>
                    <a:pt x="674027" y="1199312"/>
                  </a:lnTo>
                  <a:lnTo>
                    <a:pt x="2884960" y="1361321"/>
                  </a:lnTo>
                  <a:lnTo>
                    <a:pt x="4162290" y="1401482"/>
                  </a:lnTo>
                  <a:lnTo>
                    <a:pt x="4992332" y="1307338"/>
                  </a:lnTo>
                  <a:lnTo>
                    <a:pt x="5861405" y="1066432"/>
                  </a:lnTo>
                </a:path>
              </a:pathLst>
            </a:custGeom>
            <a:ln w="8813">
              <a:solidFill>
                <a:srgbClr val="1E5BF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444500" y="444500"/>
            <a:ext cx="8639810" cy="543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400" dirty="0">
                <a:solidFill>
                  <a:srgbClr val="585858"/>
                </a:solidFill>
                <a:latin typeface="Quicksand"/>
                <a:cs typeface="Quicksand"/>
              </a:rPr>
              <a:t>Using </a:t>
            </a:r>
            <a:r>
              <a:rPr sz="3400" spc="-45" dirty="0">
                <a:solidFill>
                  <a:srgbClr val="585858"/>
                </a:solidFill>
                <a:latin typeface="Quicksand"/>
                <a:cs typeface="Quicksand"/>
              </a:rPr>
              <a:t>Tassomai </a:t>
            </a:r>
            <a:r>
              <a:rPr sz="3400" dirty="0">
                <a:solidFill>
                  <a:srgbClr val="585858"/>
                </a:solidFill>
                <a:latin typeface="Quicksand"/>
                <a:cs typeface="Quicksand"/>
              </a:rPr>
              <a:t>for </a:t>
            </a:r>
            <a:r>
              <a:rPr sz="3400" spc="-20" dirty="0">
                <a:solidFill>
                  <a:srgbClr val="585858"/>
                </a:solidFill>
                <a:latin typeface="Quicksand"/>
                <a:cs typeface="Quicksand"/>
              </a:rPr>
              <a:t>more </a:t>
            </a:r>
            <a:r>
              <a:rPr sz="3400" dirty="0">
                <a:solidFill>
                  <a:srgbClr val="585858"/>
                </a:solidFill>
                <a:latin typeface="Quicksand"/>
                <a:cs typeface="Quicksand"/>
              </a:rPr>
              <a:t>than one</a:t>
            </a:r>
            <a:r>
              <a:rPr sz="3400" spc="-15" dirty="0">
                <a:solidFill>
                  <a:srgbClr val="585858"/>
                </a:solidFill>
                <a:latin typeface="Quicksand"/>
                <a:cs typeface="Quicksand"/>
              </a:rPr>
              <a:t> </a:t>
            </a:r>
            <a:r>
              <a:rPr sz="3400" dirty="0">
                <a:solidFill>
                  <a:srgbClr val="585858"/>
                </a:solidFill>
                <a:latin typeface="Quicksand"/>
                <a:cs typeface="Quicksand"/>
              </a:rPr>
              <a:t>subject?</a:t>
            </a:r>
            <a:endParaRPr sz="3400">
              <a:latin typeface="Quicksand"/>
              <a:cs typeface="Quicksan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44500" y="1244692"/>
            <a:ext cx="6340475" cy="1579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243840" algn="l"/>
              </a:tabLst>
            </a:pP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Simply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create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your account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and select any one of the</a:t>
            </a:r>
            <a:r>
              <a:rPr sz="1700" spc="-100" dirty="0">
                <a:solidFill>
                  <a:srgbClr val="585858"/>
                </a:solidFill>
                <a:latin typeface="OpenSans-Light"/>
                <a:cs typeface="OpenSans-Light"/>
              </a:rPr>
              <a:t>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classes 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that you are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 in.</a:t>
            </a:r>
            <a:endParaRPr sz="1700">
              <a:latin typeface="OpenSans-Light"/>
              <a:cs typeface="OpenSans-Light"/>
            </a:endParaRPr>
          </a:p>
          <a:p>
            <a:pPr marL="12700" marR="307975" algn="just">
              <a:lnSpc>
                <a:spcPct val="100000"/>
              </a:lnSpc>
              <a:spcBef>
                <a:spcPts val="2039"/>
              </a:spcBef>
              <a:buAutoNum type="arabicPeriod"/>
              <a:tabLst>
                <a:tab pos="243840" algn="l"/>
              </a:tabLst>
            </a:pP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Once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you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‘ve done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this you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can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then go to your settings and  select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‘Join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Classes’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to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choose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the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remaining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groups that you  need to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be</a:t>
            </a:r>
            <a:r>
              <a:rPr sz="1700" spc="-10" dirty="0">
                <a:solidFill>
                  <a:srgbClr val="585858"/>
                </a:solidFill>
                <a:latin typeface="OpenSans-Light"/>
                <a:cs typeface="OpenSans-Light"/>
              </a:rPr>
              <a:t>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in.</a:t>
            </a:r>
            <a:endParaRPr sz="1700">
              <a:latin typeface="OpenSans-Light"/>
              <a:cs typeface="OpenSans-Light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22934" y="3517903"/>
            <a:ext cx="4920615" cy="8026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700" b="1" i="1" spc="-5" dirty="0">
                <a:solidFill>
                  <a:srgbClr val="1F5AF0"/>
                </a:solidFill>
                <a:latin typeface="OpenSans-SemiboldItalic"/>
                <a:cs typeface="OpenSans-SemiboldItalic"/>
              </a:rPr>
              <a:t>TOP TIP: once you </a:t>
            </a:r>
            <a:r>
              <a:rPr sz="1700" b="1" i="1" dirty="0">
                <a:solidFill>
                  <a:srgbClr val="1F5AF0"/>
                </a:solidFill>
                <a:latin typeface="OpenSans-SemiboldItalic"/>
                <a:cs typeface="OpenSans-SemiboldItalic"/>
              </a:rPr>
              <a:t>have joined a class, </a:t>
            </a:r>
            <a:r>
              <a:rPr sz="1700" b="1" i="1" spc="-5" dirty="0">
                <a:solidFill>
                  <a:srgbClr val="1F5AF0"/>
                </a:solidFill>
                <a:latin typeface="OpenSans-SemiboldItalic"/>
                <a:cs typeface="OpenSans-SemiboldItalic"/>
              </a:rPr>
              <a:t>you </a:t>
            </a:r>
            <a:r>
              <a:rPr sz="1700" b="1" i="1" dirty="0">
                <a:solidFill>
                  <a:srgbClr val="1F5AF0"/>
                </a:solidFill>
                <a:latin typeface="OpenSans-SemiboldItalic"/>
                <a:cs typeface="OpenSans-SemiboldItalic"/>
              </a:rPr>
              <a:t>can’t  leave it (your </a:t>
            </a:r>
            <a:r>
              <a:rPr sz="1700" b="1" i="1" spc="-5" dirty="0">
                <a:solidFill>
                  <a:srgbClr val="1F5AF0"/>
                </a:solidFill>
                <a:latin typeface="OpenSans-SemiboldItalic"/>
                <a:cs typeface="OpenSans-SemiboldItalic"/>
              </a:rPr>
              <a:t>teacher </a:t>
            </a:r>
            <a:r>
              <a:rPr sz="1700" b="1" i="1" dirty="0">
                <a:solidFill>
                  <a:srgbClr val="1F5AF0"/>
                </a:solidFill>
                <a:latin typeface="OpenSans-SemiboldItalic"/>
                <a:cs typeface="OpenSans-SemiboldItalic"/>
              </a:rPr>
              <a:t>has </a:t>
            </a:r>
            <a:r>
              <a:rPr sz="1700" b="1" i="1" spc="-5" dirty="0">
                <a:solidFill>
                  <a:srgbClr val="1F5AF0"/>
                </a:solidFill>
                <a:latin typeface="OpenSans-SemiboldItalic"/>
                <a:cs typeface="OpenSans-SemiboldItalic"/>
              </a:rPr>
              <a:t>to remove you) so make  sure you select the </a:t>
            </a:r>
            <a:r>
              <a:rPr sz="1700" b="1" i="1" dirty="0">
                <a:solidFill>
                  <a:srgbClr val="1F5AF0"/>
                </a:solidFill>
                <a:latin typeface="OpenSans-SemiboldItalic"/>
                <a:cs typeface="OpenSans-SemiboldItalic"/>
              </a:rPr>
              <a:t>correct</a:t>
            </a:r>
            <a:r>
              <a:rPr sz="1700" b="1" i="1" spc="-15" dirty="0">
                <a:solidFill>
                  <a:srgbClr val="1F5AF0"/>
                </a:solidFill>
                <a:latin typeface="OpenSans-SemiboldItalic"/>
                <a:cs typeface="OpenSans-SemiboldItalic"/>
              </a:rPr>
              <a:t> </a:t>
            </a:r>
            <a:r>
              <a:rPr sz="1700" b="1" i="1" dirty="0">
                <a:solidFill>
                  <a:srgbClr val="1F5AF0"/>
                </a:solidFill>
                <a:latin typeface="OpenSans-SemiboldItalic"/>
                <a:cs typeface="OpenSans-SemiboldItalic"/>
              </a:rPr>
              <a:t>class!</a:t>
            </a:r>
            <a:endParaRPr sz="1700">
              <a:latin typeface="OpenSans-SemiboldItalic"/>
              <a:cs typeface="OpenSans-SemiboldItalic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350" y="6350"/>
            <a:ext cx="10153650" cy="5073650"/>
          </a:xfrm>
          <a:custGeom>
            <a:avLst/>
            <a:gdLst/>
            <a:ahLst/>
            <a:cxnLst/>
            <a:rect l="l" t="t" r="r" b="b"/>
            <a:pathLst>
              <a:path w="10153650" h="5073650">
                <a:moveTo>
                  <a:pt x="10153650" y="0"/>
                </a:moveTo>
                <a:lnTo>
                  <a:pt x="0" y="0"/>
                </a:lnTo>
                <a:lnTo>
                  <a:pt x="0" y="5073650"/>
                </a:lnTo>
              </a:path>
            </a:pathLst>
          </a:custGeom>
          <a:ln w="12700">
            <a:solidFill>
              <a:srgbClr val="FFF1F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394461" y="727494"/>
            <a:ext cx="2179337" cy="389530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" name="object 4"/>
          <p:cNvGrpSpPr/>
          <p:nvPr/>
        </p:nvGrpSpPr>
        <p:grpSpPr>
          <a:xfrm>
            <a:off x="4356100" y="3479800"/>
            <a:ext cx="3091815" cy="1600200"/>
            <a:chOff x="4356100" y="3479800"/>
            <a:chExt cx="3091815" cy="1600200"/>
          </a:xfrm>
        </p:grpSpPr>
        <p:sp>
          <p:nvSpPr>
            <p:cNvPr id="5" name="object 5"/>
            <p:cNvSpPr/>
            <p:nvPr/>
          </p:nvSpPr>
          <p:spPr>
            <a:xfrm>
              <a:off x="4356100" y="3479800"/>
              <a:ext cx="2908592" cy="160020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6053792" y="3552513"/>
              <a:ext cx="1360170" cy="859155"/>
            </a:xfrm>
            <a:custGeom>
              <a:avLst/>
              <a:gdLst/>
              <a:ahLst/>
              <a:cxnLst/>
              <a:rect l="l" t="t" r="r" b="b"/>
              <a:pathLst>
                <a:path w="1360170" h="859154">
                  <a:moveTo>
                    <a:pt x="1275486" y="533240"/>
                  </a:moveTo>
                  <a:lnTo>
                    <a:pt x="1274499" y="526049"/>
                  </a:lnTo>
                  <a:lnTo>
                    <a:pt x="1273665" y="521659"/>
                  </a:lnTo>
                  <a:lnTo>
                    <a:pt x="1272548" y="516643"/>
                  </a:lnTo>
                  <a:lnTo>
                    <a:pt x="1270711" y="507573"/>
                  </a:lnTo>
                  <a:lnTo>
                    <a:pt x="1269397" y="501963"/>
                  </a:lnTo>
                  <a:lnTo>
                    <a:pt x="1267679" y="495927"/>
                  </a:lnTo>
                  <a:lnTo>
                    <a:pt x="1265803" y="489424"/>
                  </a:lnTo>
                  <a:lnTo>
                    <a:pt x="1264018" y="482414"/>
                  </a:lnTo>
                  <a:lnTo>
                    <a:pt x="1262496" y="476512"/>
                  </a:lnTo>
                  <a:lnTo>
                    <a:pt x="1260692" y="470399"/>
                  </a:lnTo>
                  <a:lnTo>
                    <a:pt x="1258776" y="464035"/>
                  </a:lnTo>
                  <a:lnTo>
                    <a:pt x="1256919" y="457383"/>
                  </a:lnTo>
                  <a:lnTo>
                    <a:pt x="1255727" y="451253"/>
                  </a:lnTo>
                  <a:lnTo>
                    <a:pt x="1254931" y="444822"/>
                  </a:lnTo>
                  <a:lnTo>
                    <a:pt x="1254040" y="438230"/>
                  </a:lnTo>
                  <a:lnTo>
                    <a:pt x="1252562" y="431614"/>
                  </a:lnTo>
                  <a:lnTo>
                    <a:pt x="1250436" y="425665"/>
                  </a:lnTo>
                  <a:lnTo>
                    <a:pt x="1247825" y="419710"/>
                  </a:lnTo>
                  <a:lnTo>
                    <a:pt x="1245129" y="413642"/>
                  </a:lnTo>
                  <a:lnTo>
                    <a:pt x="1242745" y="407357"/>
                  </a:lnTo>
                  <a:lnTo>
                    <a:pt x="1240969" y="401247"/>
                  </a:lnTo>
                  <a:lnTo>
                    <a:pt x="1239386" y="394973"/>
                  </a:lnTo>
                  <a:lnTo>
                    <a:pt x="1237727" y="388621"/>
                  </a:lnTo>
                  <a:lnTo>
                    <a:pt x="1223788" y="351991"/>
                  </a:lnTo>
                  <a:lnTo>
                    <a:pt x="1217639" y="340303"/>
                  </a:lnTo>
                  <a:lnTo>
                    <a:pt x="1214767" y="334294"/>
                  </a:lnTo>
                  <a:lnTo>
                    <a:pt x="1212277" y="328335"/>
                  </a:lnTo>
                  <a:lnTo>
                    <a:pt x="1209855" y="322299"/>
                  </a:lnTo>
                  <a:lnTo>
                    <a:pt x="1207363" y="316235"/>
                  </a:lnTo>
                  <a:lnTo>
                    <a:pt x="1204658" y="310190"/>
                  </a:lnTo>
                  <a:lnTo>
                    <a:pt x="1201714" y="304372"/>
                  </a:lnTo>
                  <a:lnTo>
                    <a:pt x="1198545" y="298598"/>
                  </a:lnTo>
                  <a:lnTo>
                    <a:pt x="1195301" y="292809"/>
                  </a:lnTo>
                  <a:lnTo>
                    <a:pt x="1192136" y="286949"/>
                  </a:lnTo>
                  <a:lnTo>
                    <a:pt x="1172924" y="252308"/>
                  </a:lnTo>
                  <a:lnTo>
                    <a:pt x="1151255" y="218572"/>
                  </a:lnTo>
                  <a:lnTo>
                    <a:pt x="1135291" y="196779"/>
                  </a:lnTo>
                  <a:lnTo>
                    <a:pt x="1131683" y="191147"/>
                  </a:lnTo>
                  <a:lnTo>
                    <a:pt x="1105785" y="159395"/>
                  </a:lnTo>
                  <a:lnTo>
                    <a:pt x="1100709" y="154475"/>
                  </a:lnTo>
                  <a:lnTo>
                    <a:pt x="1096103" y="149314"/>
                  </a:lnTo>
                  <a:lnTo>
                    <a:pt x="1091572" y="144118"/>
                  </a:lnTo>
                  <a:lnTo>
                    <a:pt x="1086959" y="138969"/>
                  </a:lnTo>
                  <a:lnTo>
                    <a:pt x="1082103" y="133952"/>
                  </a:lnTo>
                  <a:lnTo>
                    <a:pt x="1076894" y="129124"/>
                  </a:lnTo>
                  <a:lnTo>
                    <a:pt x="1071446" y="124447"/>
                  </a:lnTo>
                  <a:lnTo>
                    <a:pt x="1065910" y="119830"/>
                  </a:lnTo>
                  <a:lnTo>
                    <a:pt x="1060437" y="115181"/>
                  </a:lnTo>
                  <a:lnTo>
                    <a:pt x="1055105" y="110409"/>
                  </a:lnTo>
                  <a:lnTo>
                    <a:pt x="1049843" y="105607"/>
                  </a:lnTo>
                  <a:lnTo>
                    <a:pt x="1044494" y="100874"/>
                  </a:lnTo>
                  <a:lnTo>
                    <a:pt x="1008821" y="74745"/>
                  </a:lnTo>
                  <a:lnTo>
                    <a:pt x="995531" y="67057"/>
                  </a:lnTo>
                  <a:lnTo>
                    <a:pt x="988860" y="63251"/>
                  </a:lnTo>
                  <a:lnTo>
                    <a:pt x="982035" y="59544"/>
                  </a:lnTo>
                  <a:lnTo>
                    <a:pt x="974980" y="56058"/>
                  </a:lnTo>
                  <a:lnTo>
                    <a:pt x="967823" y="52669"/>
                  </a:lnTo>
                  <a:lnTo>
                    <a:pt x="960691" y="49255"/>
                  </a:lnTo>
                  <a:lnTo>
                    <a:pt x="924362" y="32807"/>
                  </a:lnTo>
                  <a:lnTo>
                    <a:pt x="916871" y="29720"/>
                  </a:lnTo>
                  <a:lnTo>
                    <a:pt x="909268" y="26751"/>
                  </a:lnTo>
                  <a:lnTo>
                    <a:pt x="901433" y="24021"/>
                  </a:lnTo>
                  <a:lnTo>
                    <a:pt x="893497" y="21389"/>
                  </a:lnTo>
                  <a:lnTo>
                    <a:pt x="885572" y="18726"/>
                  </a:lnTo>
                  <a:lnTo>
                    <a:pt x="843196" y="8995"/>
                  </a:lnTo>
                  <a:lnTo>
                    <a:pt x="834339" y="7536"/>
                  </a:lnTo>
                  <a:lnTo>
                    <a:pt x="825623" y="5980"/>
                  </a:lnTo>
                  <a:lnTo>
                    <a:pt x="780542" y="616"/>
                  </a:lnTo>
                  <a:lnTo>
                    <a:pt x="752305" y="0"/>
                  </a:lnTo>
                  <a:lnTo>
                    <a:pt x="742773" y="400"/>
                  </a:lnTo>
                  <a:lnTo>
                    <a:pt x="733130" y="946"/>
                  </a:lnTo>
                  <a:lnTo>
                    <a:pt x="723442" y="1376"/>
                  </a:lnTo>
                  <a:lnTo>
                    <a:pt x="685177" y="3574"/>
                  </a:lnTo>
                  <a:lnTo>
                    <a:pt x="646620" y="8133"/>
                  </a:lnTo>
                  <a:lnTo>
                    <a:pt x="637082" y="9320"/>
                  </a:lnTo>
                  <a:lnTo>
                    <a:pt x="598397" y="15108"/>
                  </a:lnTo>
                  <a:lnTo>
                    <a:pt x="569404" y="21912"/>
                  </a:lnTo>
                  <a:lnTo>
                    <a:pt x="559935" y="24046"/>
                  </a:lnTo>
                  <a:lnTo>
                    <a:pt x="521570" y="33512"/>
                  </a:lnTo>
                  <a:lnTo>
                    <a:pt x="484009" y="45702"/>
                  </a:lnTo>
                  <a:lnTo>
                    <a:pt x="465491" y="52384"/>
                  </a:lnTo>
                  <a:lnTo>
                    <a:pt x="456095" y="55809"/>
                  </a:lnTo>
                  <a:lnTo>
                    <a:pt x="447129" y="59320"/>
                  </a:lnTo>
                  <a:lnTo>
                    <a:pt x="438226" y="63167"/>
                  </a:lnTo>
                  <a:lnTo>
                    <a:pt x="429256" y="67115"/>
                  </a:lnTo>
                  <a:lnTo>
                    <a:pt x="420090" y="70934"/>
                  </a:lnTo>
                  <a:lnTo>
                    <a:pt x="383933" y="85666"/>
                  </a:lnTo>
                  <a:lnTo>
                    <a:pt x="374905" y="89501"/>
                  </a:lnTo>
                  <a:lnTo>
                    <a:pt x="365961" y="93293"/>
                  </a:lnTo>
                  <a:lnTo>
                    <a:pt x="330831" y="109117"/>
                  </a:lnTo>
                  <a:lnTo>
                    <a:pt x="296411" y="125906"/>
                  </a:lnTo>
                  <a:lnTo>
                    <a:pt x="254627" y="148279"/>
                  </a:lnTo>
                  <a:lnTo>
                    <a:pt x="214845" y="172484"/>
                  </a:lnTo>
                  <a:lnTo>
                    <a:pt x="192580" y="188468"/>
                  </a:lnTo>
                  <a:lnTo>
                    <a:pt x="185369" y="193756"/>
                  </a:lnTo>
                  <a:lnTo>
                    <a:pt x="149552" y="221041"/>
                  </a:lnTo>
                  <a:lnTo>
                    <a:pt x="116371" y="249734"/>
                  </a:lnTo>
                  <a:lnTo>
                    <a:pt x="86667" y="279917"/>
                  </a:lnTo>
                  <a:lnTo>
                    <a:pt x="60388" y="311307"/>
                  </a:lnTo>
                  <a:lnTo>
                    <a:pt x="48024" y="331042"/>
                  </a:lnTo>
                  <a:lnTo>
                    <a:pt x="44132" y="337596"/>
                  </a:lnTo>
                  <a:lnTo>
                    <a:pt x="39852" y="344181"/>
                  </a:lnTo>
                  <a:lnTo>
                    <a:pt x="35371" y="350723"/>
                  </a:lnTo>
                  <a:lnTo>
                    <a:pt x="31082" y="357268"/>
                  </a:lnTo>
                  <a:lnTo>
                    <a:pt x="27381" y="363860"/>
                  </a:lnTo>
                  <a:lnTo>
                    <a:pt x="24588" y="370599"/>
                  </a:lnTo>
                  <a:lnTo>
                    <a:pt x="22486" y="377377"/>
                  </a:lnTo>
                  <a:lnTo>
                    <a:pt x="20578" y="384153"/>
                  </a:lnTo>
                  <a:lnTo>
                    <a:pt x="18364" y="390885"/>
                  </a:lnTo>
                  <a:lnTo>
                    <a:pt x="6283" y="431187"/>
                  </a:lnTo>
                  <a:lnTo>
                    <a:pt x="4191" y="444568"/>
                  </a:lnTo>
                  <a:lnTo>
                    <a:pt x="3005" y="451282"/>
                  </a:lnTo>
                  <a:lnTo>
                    <a:pt x="1738" y="457999"/>
                  </a:lnTo>
                  <a:lnTo>
                    <a:pt x="649" y="464696"/>
                  </a:lnTo>
                  <a:lnTo>
                    <a:pt x="0" y="471353"/>
                  </a:lnTo>
                  <a:lnTo>
                    <a:pt x="65" y="477919"/>
                  </a:lnTo>
                  <a:lnTo>
                    <a:pt x="679" y="484399"/>
                  </a:lnTo>
                  <a:lnTo>
                    <a:pt x="1464" y="490855"/>
                  </a:lnTo>
                  <a:lnTo>
                    <a:pt x="2044" y="497350"/>
                  </a:lnTo>
                  <a:lnTo>
                    <a:pt x="2264" y="503892"/>
                  </a:lnTo>
                  <a:lnTo>
                    <a:pt x="2403" y="510445"/>
                  </a:lnTo>
                  <a:lnTo>
                    <a:pt x="2709" y="516972"/>
                  </a:lnTo>
                  <a:lnTo>
                    <a:pt x="3429" y="523435"/>
                  </a:lnTo>
                  <a:lnTo>
                    <a:pt x="4710" y="529749"/>
                  </a:lnTo>
                  <a:lnTo>
                    <a:pt x="6391" y="535970"/>
                  </a:lnTo>
                  <a:lnTo>
                    <a:pt x="8229" y="542163"/>
                  </a:lnTo>
                  <a:lnTo>
                    <a:pt x="9982" y="548391"/>
                  </a:lnTo>
                  <a:lnTo>
                    <a:pt x="11256" y="554725"/>
                  </a:lnTo>
                  <a:lnTo>
                    <a:pt x="12177" y="561170"/>
                  </a:lnTo>
                  <a:lnTo>
                    <a:pt x="13248" y="567583"/>
                  </a:lnTo>
                  <a:lnTo>
                    <a:pt x="28514" y="603434"/>
                  </a:lnTo>
                  <a:lnTo>
                    <a:pt x="35264" y="614779"/>
                  </a:lnTo>
                  <a:lnTo>
                    <a:pt x="38646" y="620463"/>
                  </a:lnTo>
                  <a:lnTo>
                    <a:pt x="60544" y="653706"/>
                  </a:lnTo>
                  <a:lnTo>
                    <a:pt x="65070" y="658860"/>
                  </a:lnTo>
                  <a:lnTo>
                    <a:pt x="69456" y="664088"/>
                  </a:lnTo>
                  <a:lnTo>
                    <a:pt x="73687" y="669358"/>
                  </a:lnTo>
                  <a:lnTo>
                    <a:pt x="77990" y="674589"/>
                  </a:lnTo>
                  <a:lnTo>
                    <a:pt x="82407" y="679770"/>
                  </a:lnTo>
                  <a:lnTo>
                    <a:pt x="86982" y="684890"/>
                  </a:lnTo>
                  <a:lnTo>
                    <a:pt x="91281" y="690160"/>
                  </a:lnTo>
                  <a:lnTo>
                    <a:pt x="119629" y="720438"/>
                  </a:lnTo>
                  <a:lnTo>
                    <a:pt x="143048" y="737941"/>
                  </a:lnTo>
                  <a:lnTo>
                    <a:pt x="149059" y="742206"/>
                  </a:lnTo>
                  <a:lnTo>
                    <a:pt x="155107" y="746432"/>
                  </a:lnTo>
                  <a:lnTo>
                    <a:pt x="161418" y="750468"/>
                  </a:lnTo>
                  <a:lnTo>
                    <a:pt x="167817" y="754441"/>
                  </a:lnTo>
                  <a:lnTo>
                    <a:pt x="174129" y="758474"/>
                  </a:lnTo>
                  <a:lnTo>
                    <a:pt x="180385" y="762561"/>
                  </a:lnTo>
                  <a:lnTo>
                    <a:pt x="186693" y="766586"/>
                  </a:lnTo>
                  <a:lnTo>
                    <a:pt x="193082" y="770540"/>
                  </a:lnTo>
                  <a:lnTo>
                    <a:pt x="199580" y="774413"/>
                  </a:lnTo>
                  <a:lnTo>
                    <a:pt x="206056" y="778354"/>
                  </a:lnTo>
                  <a:lnTo>
                    <a:pt x="239996" y="796628"/>
                  </a:lnTo>
                  <a:lnTo>
                    <a:pt x="247406" y="799735"/>
                  </a:lnTo>
                  <a:lnTo>
                    <a:pt x="254736" y="802899"/>
                  </a:lnTo>
                  <a:lnTo>
                    <a:pt x="261856" y="806314"/>
                  </a:lnTo>
                  <a:lnTo>
                    <a:pt x="268803" y="809884"/>
                  </a:lnTo>
                  <a:lnTo>
                    <a:pt x="275819" y="813368"/>
                  </a:lnTo>
                  <a:lnTo>
                    <a:pt x="283146" y="816526"/>
                  </a:lnTo>
                  <a:lnTo>
                    <a:pt x="290910" y="819303"/>
                  </a:lnTo>
                  <a:lnTo>
                    <a:pt x="298872" y="821857"/>
                  </a:lnTo>
                  <a:lnTo>
                    <a:pt x="306895" y="824320"/>
                  </a:lnTo>
                  <a:lnTo>
                    <a:pt x="314845" y="826826"/>
                  </a:lnTo>
                  <a:lnTo>
                    <a:pt x="322730" y="829486"/>
                  </a:lnTo>
                  <a:lnTo>
                    <a:pt x="330568" y="832190"/>
                  </a:lnTo>
                  <a:lnTo>
                    <a:pt x="338462" y="834796"/>
                  </a:lnTo>
                  <a:lnTo>
                    <a:pt x="346519" y="837163"/>
                  </a:lnTo>
                  <a:lnTo>
                    <a:pt x="354986" y="839092"/>
                  </a:lnTo>
                  <a:lnTo>
                    <a:pt x="363724" y="840616"/>
                  </a:lnTo>
                  <a:lnTo>
                    <a:pt x="372515" y="842034"/>
                  </a:lnTo>
                  <a:lnTo>
                    <a:pt x="381139" y="843640"/>
                  </a:lnTo>
                  <a:lnTo>
                    <a:pt x="389528" y="845710"/>
                  </a:lnTo>
                  <a:lnTo>
                    <a:pt x="397737" y="848024"/>
                  </a:lnTo>
                  <a:lnTo>
                    <a:pt x="405991" y="850225"/>
                  </a:lnTo>
                  <a:lnTo>
                    <a:pt x="414515" y="851959"/>
                  </a:lnTo>
                  <a:lnTo>
                    <a:pt x="423518" y="853016"/>
                  </a:lnTo>
                  <a:lnTo>
                    <a:pt x="432746" y="853627"/>
                  </a:lnTo>
                  <a:lnTo>
                    <a:pt x="442011" y="854122"/>
                  </a:lnTo>
                  <a:lnTo>
                    <a:pt x="451129" y="854829"/>
                  </a:lnTo>
                  <a:lnTo>
                    <a:pt x="460167" y="855810"/>
                  </a:lnTo>
                  <a:lnTo>
                    <a:pt x="469172" y="856810"/>
                  </a:lnTo>
                  <a:lnTo>
                    <a:pt x="478211" y="857687"/>
                  </a:lnTo>
                  <a:lnTo>
                    <a:pt x="487349" y="858296"/>
                  </a:lnTo>
                  <a:lnTo>
                    <a:pt x="496713" y="858460"/>
                  </a:lnTo>
                  <a:lnTo>
                    <a:pt x="506168" y="858252"/>
                  </a:lnTo>
                  <a:lnTo>
                    <a:pt x="515646" y="857910"/>
                  </a:lnTo>
                  <a:lnTo>
                    <a:pt x="525081" y="857674"/>
                  </a:lnTo>
                  <a:lnTo>
                    <a:pt x="534473" y="857835"/>
                  </a:lnTo>
                  <a:lnTo>
                    <a:pt x="543794" y="858261"/>
                  </a:lnTo>
                  <a:lnTo>
                    <a:pt x="553135" y="858549"/>
                  </a:lnTo>
                  <a:lnTo>
                    <a:pt x="562584" y="858296"/>
                  </a:lnTo>
                  <a:lnTo>
                    <a:pt x="572180" y="857298"/>
                  </a:lnTo>
                  <a:lnTo>
                    <a:pt x="581820" y="855844"/>
                  </a:lnTo>
                  <a:lnTo>
                    <a:pt x="591472" y="854244"/>
                  </a:lnTo>
                  <a:lnTo>
                    <a:pt x="601103" y="852810"/>
                  </a:lnTo>
                  <a:lnTo>
                    <a:pt x="639368" y="846066"/>
                  </a:lnTo>
                  <a:lnTo>
                    <a:pt x="677430" y="837671"/>
                  </a:lnTo>
                  <a:lnTo>
                    <a:pt x="686923" y="835412"/>
                  </a:lnTo>
                  <a:lnTo>
                    <a:pt x="696498" y="833306"/>
                  </a:lnTo>
                  <a:lnTo>
                    <a:pt x="706061" y="831042"/>
                  </a:lnTo>
                  <a:lnTo>
                    <a:pt x="715518" y="828312"/>
                  </a:lnTo>
                  <a:lnTo>
                    <a:pt x="725159" y="825202"/>
                  </a:lnTo>
                  <a:lnTo>
                    <a:pt x="734691" y="822144"/>
                  </a:lnTo>
                  <a:lnTo>
                    <a:pt x="772277" y="809285"/>
                  </a:lnTo>
                  <a:lnTo>
                    <a:pt x="809371" y="795419"/>
                  </a:lnTo>
                  <a:lnTo>
                    <a:pt x="818490" y="791803"/>
                  </a:lnTo>
                  <a:lnTo>
                    <a:pt x="827481" y="788243"/>
                  </a:lnTo>
                  <a:lnTo>
                    <a:pt x="836871" y="784562"/>
                  </a:lnTo>
                  <a:lnTo>
                    <a:pt x="846139" y="780934"/>
                  </a:lnTo>
                  <a:lnTo>
                    <a:pt x="855247" y="777306"/>
                  </a:lnTo>
                  <a:lnTo>
                    <a:pt x="864158" y="773625"/>
                  </a:lnTo>
                  <a:lnTo>
                    <a:pt x="873254" y="769490"/>
                  </a:lnTo>
                  <a:lnTo>
                    <a:pt x="882030" y="765134"/>
                  </a:lnTo>
                  <a:lnTo>
                    <a:pt x="890640" y="760776"/>
                  </a:lnTo>
                  <a:lnTo>
                    <a:pt x="899236" y="756633"/>
                  </a:lnTo>
                  <a:lnTo>
                    <a:pt x="908223" y="752383"/>
                  </a:lnTo>
                  <a:lnTo>
                    <a:pt x="916966" y="748049"/>
                  </a:lnTo>
                  <a:lnTo>
                    <a:pt x="925541" y="743708"/>
                  </a:lnTo>
                  <a:lnTo>
                    <a:pt x="934021" y="739437"/>
                  </a:lnTo>
                  <a:lnTo>
                    <a:pt x="942941" y="735113"/>
                  </a:lnTo>
                  <a:lnTo>
                    <a:pt x="951811" y="730922"/>
                  </a:lnTo>
                  <a:lnTo>
                    <a:pt x="960514" y="726721"/>
                  </a:lnTo>
                  <a:lnTo>
                    <a:pt x="968933" y="722368"/>
                  </a:lnTo>
                  <a:lnTo>
                    <a:pt x="977583" y="717751"/>
                  </a:lnTo>
                  <a:lnTo>
                    <a:pt x="986180" y="713221"/>
                  </a:lnTo>
                  <a:lnTo>
                    <a:pt x="1026666" y="688718"/>
                  </a:lnTo>
                  <a:lnTo>
                    <a:pt x="1034376" y="683633"/>
                  </a:lnTo>
                  <a:lnTo>
                    <a:pt x="1072560" y="657141"/>
                  </a:lnTo>
                  <a:lnTo>
                    <a:pt x="1086922" y="645993"/>
                  </a:lnTo>
                  <a:lnTo>
                    <a:pt x="1094041" y="640440"/>
                  </a:lnTo>
                  <a:lnTo>
                    <a:pt x="1101191" y="634813"/>
                  </a:lnTo>
                  <a:lnTo>
                    <a:pt x="1108187" y="629131"/>
                  </a:lnTo>
                  <a:lnTo>
                    <a:pt x="1115095" y="623420"/>
                  </a:lnTo>
                  <a:lnTo>
                    <a:pt x="1121981" y="617707"/>
                  </a:lnTo>
                  <a:lnTo>
                    <a:pt x="1128998" y="612030"/>
                  </a:lnTo>
                  <a:lnTo>
                    <a:pt x="1136103" y="606408"/>
                  </a:lnTo>
                  <a:lnTo>
                    <a:pt x="1143152" y="600752"/>
                  </a:lnTo>
                  <a:lnTo>
                    <a:pt x="1149997" y="594974"/>
                  </a:lnTo>
                  <a:lnTo>
                    <a:pt x="1156792" y="589213"/>
                  </a:lnTo>
                  <a:lnTo>
                    <a:pt x="1163753" y="583506"/>
                  </a:lnTo>
                  <a:lnTo>
                    <a:pt x="1195152" y="553337"/>
                  </a:lnTo>
                  <a:lnTo>
                    <a:pt x="1201318" y="547184"/>
                  </a:lnTo>
                  <a:lnTo>
                    <a:pt x="1207939" y="541379"/>
                  </a:lnTo>
                  <a:lnTo>
                    <a:pt x="1214929" y="535689"/>
                  </a:lnTo>
                  <a:lnTo>
                    <a:pt x="1221953" y="529959"/>
                  </a:lnTo>
                  <a:lnTo>
                    <a:pt x="1228674" y="524032"/>
                  </a:lnTo>
                  <a:lnTo>
                    <a:pt x="1234931" y="518084"/>
                  </a:lnTo>
                  <a:lnTo>
                    <a:pt x="1241175" y="512067"/>
                  </a:lnTo>
                  <a:lnTo>
                    <a:pt x="1247474" y="506010"/>
                  </a:lnTo>
                  <a:lnTo>
                    <a:pt x="1253896" y="499940"/>
                  </a:lnTo>
                  <a:lnTo>
                    <a:pt x="1260148" y="494004"/>
                  </a:lnTo>
                  <a:lnTo>
                    <a:pt x="1266367" y="487980"/>
                  </a:lnTo>
                  <a:lnTo>
                    <a:pt x="1272663" y="481913"/>
                  </a:lnTo>
                  <a:lnTo>
                    <a:pt x="1279144" y="475848"/>
                  </a:lnTo>
                  <a:lnTo>
                    <a:pt x="1285690" y="470059"/>
                  </a:lnTo>
                  <a:lnTo>
                    <a:pt x="1292469" y="464303"/>
                  </a:lnTo>
                  <a:lnTo>
                    <a:pt x="1299339" y="458505"/>
                  </a:lnTo>
                  <a:lnTo>
                    <a:pt x="1306156" y="452595"/>
                  </a:lnTo>
                  <a:lnTo>
                    <a:pt x="1312651" y="446784"/>
                  </a:lnTo>
                  <a:lnTo>
                    <a:pt x="1319185" y="440911"/>
                  </a:lnTo>
                  <a:lnTo>
                    <a:pt x="1325821" y="435000"/>
                  </a:lnTo>
                  <a:lnTo>
                    <a:pt x="1332623" y="429074"/>
                  </a:lnTo>
                  <a:lnTo>
                    <a:pt x="1339291" y="423353"/>
                  </a:lnTo>
                  <a:lnTo>
                    <a:pt x="1346039" y="417587"/>
                  </a:lnTo>
                  <a:lnTo>
                    <a:pt x="1352899" y="411783"/>
                  </a:lnTo>
                  <a:lnTo>
                    <a:pt x="1359903" y="405948"/>
                  </a:lnTo>
                </a:path>
              </a:pathLst>
            </a:custGeom>
            <a:ln w="67856">
              <a:solidFill>
                <a:srgbClr val="FF5D3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444500" y="444500"/>
            <a:ext cx="4716780" cy="543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400" dirty="0">
                <a:solidFill>
                  <a:srgbClr val="585858"/>
                </a:solidFill>
                <a:latin typeface="Quicksand"/>
                <a:cs typeface="Quicksand"/>
              </a:rPr>
              <a:t>Hitting </a:t>
            </a:r>
            <a:r>
              <a:rPr sz="3400" spc="-5" dirty="0">
                <a:solidFill>
                  <a:srgbClr val="585858"/>
                </a:solidFill>
                <a:latin typeface="Quicksand"/>
                <a:cs typeface="Quicksand"/>
              </a:rPr>
              <a:t>your </a:t>
            </a:r>
            <a:r>
              <a:rPr sz="3400" spc="-15" dirty="0">
                <a:solidFill>
                  <a:srgbClr val="585858"/>
                </a:solidFill>
                <a:latin typeface="Quicksand"/>
                <a:cs typeface="Quicksand"/>
              </a:rPr>
              <a:t>Daily</a:t>
            </a:r>
            <a:r>
              <a:rPr sz="3400" spc="-75" dirty="0">
                <a:solidFill>
                  <a:srgbClr val="585858"/>
                </a:solidFill>
                <a:latin typeface="Quicksand"/>
                <a:cs typeface="Quicksand"/>
              </a:rPr>
              <a:t> </a:t>
            </a:r>
            <a:r>
              <a:rPr sz="3400" dirty="0">
                <a:solidFill>
                  <a:srgbClr val="585858"/>
                </a:solidFill>
                <a:latin typeface="Quicksand"/>
                <a:cs typeface="Quicksand"/>
              </a:rPr>
              <a:t>Goals</a:t>
            </a:r>
            <a:endParaRPr sz="3400">
              <a:latin typeface="Quicksand"/>
              <a:cs typeface="Quicksand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44500" y="1244692"/>
            <a:ext cx="6436995" cy="2357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You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will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have a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Daily Goal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for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each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subject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and a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‘Combined 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Daily Goal’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which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shows the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total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number of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questions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you need  to answer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correctly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across all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subjects.</a:t>
            </a:r>
            <a:endParaRPr sz="1700">
              <a:latin typeface="OpenSans-Light"/>
              <a:cs typeface="OpenSans-Light"/>
            </a:endParaRPr>
          </a:p>
          <a:p>
            <a:pPr marL="12700">
              <a:lnSpc>
                <a:spcPct val="100000"/>
              </a:lnSpc>
              <a:spcBef>
                <a:spcPts val="2039"/>
              </a:spcBef>
            </a:pP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It’s up to you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which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subject to tackle</a:t>
            </a:r>
            <a:r>
              <a:rPr sz="1700" spc="-15" dirty="0">
                <a:solidFill>
                  <a:srgbClr val="585858"/>
                </a:solidFill>
                <a:latin typeface="OpenSans-Light"/>
                <a:cs typeface="OpenSans-Light"/>
              </a:rPr>
              <a:t>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first!</a:t>
            </a:r>
            <a:endParaRPr sz="1700">
              <a:latin typeface="OpenSans-Light"/>
              <a:cs typeface="OpenSans-Light"/>
            </a:endParaRPr>
          </a:p>
          <a:p>
            <a:pPr marL="12700" marR="452120">
              <a:lnSpc>
                <a:spcPct val="100000"/>
              </a:lnSpc>
              <a:spcBef>
                <a:spcPts val="2039"/>
              </a:spcBef>
            </a:pP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When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you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look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at the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data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tab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you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will be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able to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‘filter’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the 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information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to show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your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usage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in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each subject, or across all  subjects.</a:t>
            </a:r>
            <a:endParaRPr sz="1700">
              <a:latin typeface="OpenSans-Light"/>
              <a:cs typeface="OpenSans-Light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0160000" cy="5080000"/>
            <a:chOff x="0" y="0"/>
            <a:chExt cx="10160000" cy="5080000"/>
          </a:xfrm>
        </p:grpSpPr>
        <p:sp>
          <p:nvSpPr>
            <p:cNvPr id="3" name="object 3"/>
            <p:cNvSpPr/>
            <p:nvPr/>
          </p:nvSpPr>
          <p:spPr>
            <a:xfrm>
              <a:off x="6350" y="0"/>
              <a:ext cx="10153650" cy="5073650"/>
            </a:xfrm>
            <a:custGeom>
              <a:avLst/>
              <a:gdLst/>
              <a:ahLst/>
              <a:cxnLst/>
              <a:rect l="l" t="t" r="r" b="b"/>
              <a:pathLst>
                <a:path w="10153650" h="5073650">
                  <a:moveTo>
                    <a:pt x="0" y="5073650"/>
                  </a:moveTo>
                  <a:lnTo>
                    <a:pt x="10153650" y="5073650"/>
                  </a:lnTo>
                </a:path>
                <a:path w="10153650" h="5073650">
                  <a:moveTo>
                    <a:pt x="0" y="0"/>
                  </a:moveTo>
                  <a:lnTo>
                    <a:pt x="0" y="5073650"/>
                  </a:lnTo>
                </a:path>
              </a:pathLst>
            </a:custGeom>
            <a:ln w="12700">
              <a:solidFill>
                <a:srgbClr val="FFF1F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7481751" y="1155712"/>
              <a:ext cx="2221047" cy="1197132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444500" y="444500"/>
            <a:ext cx="3215640" cy="543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400" dirty="0">
                <a:solidFill>
                  <a:srgbClr val="585858"/>
                </a:solidFill>
                <a:latin typeface="Quicksand"/>
                <a:cs typeface="Quicksand"/>
              </a:rPr>
              <a:t>Let’s </a:t>
            </a:r>
            <a:r>
              <a:rPr sz="3400" spc="-5" dirty="0">
                <a:solidFill>
                  <a:srgbClr val="585858"/>
                </a:solidFill>
                <a:latin typeface="Quicksand"/>
                <a:cs typeface="Quicksand"/>
              </a:rPr>
              <a:t>Be</a:t>
            </a:r>
            <a:r>
              <a:rPr sz="3400" spc="-90" dirty="0">
                <a:solidFill>
                  <a:srgbClr val="585858"/>
                </a:solidFill>
                <a:latin typeface="Quicksand"/>
                <a:cs typeface="Quicksand"/>
              </a:rPr>
              <a:t> </a:t>
            </a:r>
            <a:r>
              <a:rPr sz="3400" spc="-5" dirty="0">
                <a:solidFill>
                  <a:srgbClr val="585858"/>
                </a:solidFill>
                <a:latin typeface="Quicksand"/>
                <a:cs typeface="Quicksand"/>
              </a:rPr>
              <a:t>Friends!</a:t>
            </a:r>
            <a:endParaRPr sz="3400">
              <a:latin typeface="Quicksand"/>
              <a:cs typeface="Quicksand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44500" y="1244692"/>
            <a:ext cx="5956935" cy="543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We’ve covered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the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basics, but if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you have any other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questions 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email us at</a:t>
            </a:r>
            <a:r>
              <a:rPr sz="1700" spc="-20" dirty="0">
                <a:solidFill>
                  <a:srgbClr val="585858"/>
                </a:solidFill>
                <a:latin typeface="OpenSans-Light"/>
                <a:cs typeface="OpenSans-Light"/>
              </a:rPr>
              <a:t>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  <a:hlinkClick r:id="rId3"/>
              </a:rPr>
              <a:t>admin@tassomai.com</a:t>
            </a:r>
            <a:endParaRPr sz="1700">
              <a:latin typeface="Open Sans"/>
              <a:cs typeface="Open San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44500" y="2540092"/>
            <a:ext cx="6178550" cy="1838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635">
              <a:lnSpc>
                <a:spcPct val="100000"/>
              </a:lnSpc>
              <a:spcBef>
                <a:spcPts val="100"/>
              </a:spcBef>
            </a:pP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We’re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also on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Instagram,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Facebook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and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Twitter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–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just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search  Tassomai and give us a follow to stay up to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date with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new 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releases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and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updates.</a:t>
            </a:r>
            <a:endParaRPr sz="1700">
              <a:latin typeface="OpenSans-Light"/>
              <a:cs typeface="OpenSans-Light"/>
            </a:endParaRPr>
          </a:p>
          <a:p>
            <a:pPr>
              <a:lnSpc>
                <a:spcPct val="100000"/>
              </a:lnSpc>
              <a:spcBef>
                <a:spcPts val="60"/>
              </a:spcBef>
            </a:pPr>
            <a:endParaRPr sz="2950">
              <a:latin typeface="OpenSans-Light"/>
              <a:cs typeface="OpenSans-Light"/>
            </a:endParaRPr>
          </a:p>
          <a:p>
            <a:pPr marL="12700" marR="318770">
              <a:lnSpc>
                <a:spcPct val="100000"/>
              </a:lnSpc>
            </a:pP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And don’t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forget to </a:t>
            </a:r>
            <a:r>
              <a:rPr sz="1700" b="1" spc="-10" dirty="0">
                <a:solidFill>
                  <a:srgbClr val="1F5AF0"/>
                </a:solidFill>
                <a:latin typeface="Open Sans"/>
                <a:cs typeface="Open Sans"/>
              </a:rPr>
              <a:t>subscribe to our </a:t>
            </a:r>
            <a:r>
              <a:rPr sz="1700" b="1" spc="-55" dirty="0">
                <a:solidFill>
                  <a:srgbClr val="1F5AF0"/>
                </a:solidFill>
                <a:latin typeface="Open Sans"/>
                <a:cs typeface="Open Sans"/>
              </a:rPr>
              <a:t>YouTube </a:t>
            </a:r>
            <a:r>
              <a:rPr sz="1700" b="1" spc="-15" dirty="0">
                <a:solidFill>
                  <a:srgbClr val="1F5AF0"/>
                </a:solidFill>
                <a:latin typeface="Open Sans"/>
                <a:cs typeface="Open Sans"/>
              </a:rPr>
              <a:t>channel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for  free revision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content.</a:t>
            </a:r>
            <a:endParaRPr sz="1700">
              <a:latin typeface="Open Sans"/>
              <a:cs typeface="Open Sans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350" y="6350"/>
            <a:ext cx="10153650" cy="5073650"/>
          </a:xfrm>
          <a:custGeom>
            <a:avLst/>
            <a:gdLst/>
            <a:ahLst/>
            <a:cxnLst/>
            <a:rect l="l" t="t" r="r" b="b"/>
            <a:pathLst>
              <a:path w="10153650" h="5073650">
                <a:moveTo>
                  <a:pt x="10153650" y="0"/>
                </a:moveTo>
                <a:lnTo>
                  <a:pt x="0" y="0"/>
                </a:lnTo>
                <a:lnTo>
                  <a:pt x="0" y="5073650"/>
                </a:lnTo>
              </a:path>
            </a:pathLst>
          </a:custGeom>
          <a:ln w="12700">
            <a:solidFill>
              <a:srgbClr val="FFF1F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476959" y="1308100"/>
            <a:ext cx="2221039" cy="119714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" name="object 4"/>
          <p:cNvGrpSpPr/>
          <p:nvPr/>
        </p:nvGrpSpPr>
        <p:grpSpPr>
          <a:xfrm>
            <a:off x="5690127" y="1803400"/>
            <a:ext cx="1032510" cy="994410"/>
            <a:chOff x="5690127" y="1803400"/>
            <a:chExt cx="1032510" cy="994410"/>
          </a:xfrm>
        </p:grpSpPr>
        <p:sp>
          <p:nvSpPr>
            <p:cNvPr id="5" name="object 5"/>
            <p:cNvSpPr/>
            <p:nvPr/>
          </p:nvSpPr>
          <p:spPr>
            <a:xfrm>
              <a:off x="5690127" y="1803400"/>
              <a:ext cx="1032408" cy="994397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765398" y="1866900"/>
              <a:ext cx="872871" cy="872871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7" name="object 7"/>
          <p:cNvGrpSpPr/>
          <p:nvPr/>
        </p:nvGrpSpPr>
        <p:grpSpPr>
          <a:xfrm>
            <a:off x="422515" y="3482013"/>
            <a:ext cx="6344920" cy="1224280"/>
            <a:chOff x="422515" y="3482013"/>
            <a:chExt cx="6344920" cy="1224280"/>
          </a:xfrm>
        </p:grpSpPr>
        <p:sp>
          <p:nvSpPr>
            <p:cNvPr id="8" name="object 8"/>
            <p:cNvSpPr/>
            <p:nvPr/>
          </p:nvSpPr>
          <p:spPr>
            <a:xfrm>
              <a:off x="422515" y="3541841"/>
              <a:ext cx="6344577" cy="1058024"/>
            </a:xfrm>
            <a:prstGeom prst="rect">
              <a:avLst/>
            </a:prstGeom>
            <a:blipFill>
              <a:blip r:embed="rId5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434253" y="3486248"/>
              <a:ext cx="5765165" cy="1216025"/>
            </a:xfrm>
            <a:custGeom>
              <a:avLst/>
              <a:gdLst/>
              <a:ahLst/>
              <a:cxnLst/>
              <a:rect l="l" t="t" r="r" b="b"/>
              <a:pathLst>
                <a:path w="5765165" h="1216025">
                  <a:moveTo>
                    <a:pt x="1293418" y="11331"/>
                  </a:moveTo>
                  <a:lnTo>
                    <a:pt x="567599" y="0"/>
                  </a:lnTo>
                  <a:lnTo>
                    <a:pt x="190928" y="47172"/>
                  </a:lnTo>
                  <a:lnTo>
                    <a:pt x="42148" y="198703"/>
                  </a:lnTo>
                  <a:lnTo>
                    <a:pt x="0" y="500446"/>
                  </a:lnTo>
                  <a:lnTo>
                    <a:pt x="87137" y="805359"/>
                  </a:lnTo>
                  <a:lnTo>
                    <a:pt x="316855" y="966380"/>
                  </a:lnTo>
                  <a:lnTo>
                    <a:pt x="553883" y="1029366"/>
                  </a:lnTo>
                  <a:lnTo>
                    <a:pt x="662952" y="1040171"/>
                  </a:lnTo>
                  <a:lnTo>
                    <a:pt x="2837571" y="1180680"/>
                  </a:lnTo>
                  <a:lnTo>
                    <a:pt x="4093919" y="1215512"/>
                  </a:lnTo>
                  <a:lnTo>
                    <a:pt x="4910324" y="1133859"/>
                  </a:lnTo>
                  <a:lnTo>
                    <a:pt x="5765114" y="924918"/>
                  </a:lnTo>
                </a:path>
              </a:pathLst>
            </a:custGeom>
            <a:ln w="8470">
              <a:solidFill>
                <a:srgbClr val="1E5BF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/>
          <p:nvPr/>
        </p:nvSpPr>
        <p:spPr>
          <a:xfrm>
            <a:off x="4077691" y="2432988"/>
            <a:ext cx="1256465" cy="36545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444500" y="444500"/>
            <a:ext cx="5156835" cy="543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400" dirty="0">
                <a:solidFill>
                  <a:srgbClr val="585858"/>
                </a:solidFill>
                <a:latin typeface="Quicksand"/>
                <a:cs typeface="Quicksand"/>
              </a:rPr>
              <a:t>Using </a:t>
            </a:r>
            <a:r>
              <a:rPr sz="3400" spc="-45" dirty="0">
                <a:solidFill>
                  <a:srgbClr val="585858"/>
                </a:solidFill>
                <a:latin typeface="Quicksand"/>
                <a:cs typeface="Quicksand"/>
              </a:rPr>
              <a:t>Tassomai </a:t>
            </a:r>
            <a:r>
              <a:rPr sz="3400" dirty="0">
                <a:solidFill>
                  <a:srgbClr val="585858"/>
                </a:solidFill>
                <a:latin typeface="Quicksand"/>
                <a:cs typeface="Quicksand"/>
              </a:rPr>
              <a:t>on the</a:t>
            </a:r>
            <a:r>
              <a:rPr sz="3400" spc="-35" dirty="0">
                <a:solidFill>
                  <a:srgbClr val="585858"/>
                </a:solidFill>
                <a:latin typeface="Quicksand"/>
                <a:cs typeface="Quicksand"/>
              </a:rPr>
              <a:t> go</a:t>
            </a:r>
            <a:endParaRPr sz="3400">
              <a:latin typeface="Quicksand"/>
              <a:cs typeface="Quicksand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44500" y="1244692"/>
            <a:ext cx="6374765" cy="1061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The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Tassomai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app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makes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it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easy to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do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your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Daily Goal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on the</a:t>
            </a:r>
            <a:r>
              <a:rPr sz="1700" spc="-65" dirty="0">
                <a:solidFill>
                  <a:srgbClr val="585858"/>
                </a:solidFill>
                <a:latin typeface="OpenSans-Light"/>
                <a:cs typeface="OpenSans-Light"/>
              </a:rPr>
              <a:t>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go.</a:t>
            </a:r>
            <a:endParaRPr sz="1700">
              <a:latin typeface="OpenSans-Light"/>
              <a:cs typeface="OpenSans-Light"/>
            </a:endParaRPr>
          </a:p>
          <a:p>
            <a:pPr>
              <a:lnSpc>
                <a:spcPct val="100000"/>
              </a:lnSpc>
              <a:spcBef>
                <a:spcPts val="60"/>
              </a:spcBef>
            </a:pPr>
            <a:endParaRPr sz="2950">
              <a:latin typeface="OpenSans-Light"/>
              <a:cs typeface="OpenSans-Light"/>
            </a:endParaRPr>
          </a:p>
          <a:p>
            <a:pPr marL="12700">
              <a:lnSpc>
                <a:spcPct val="100000"/>
              </a:lnSpc>
            </a:pP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Download </a:t>
            </a:r>
            <a:r>
              <a:rPr sz="1700" dirty="0">
                <a:solidFill>
                  <a:srgbClr val="585858"/>
                </a:solidFill>
                <a:latin typeface="OpenSans-Light"/>
                <a:cs typeface="OpenSans-Light"/>
              </a:rPr>
              <a:t>the app now </a:t>
            </a:r>
            <a:r>
              <a:rPr sz="1700" spc="-5" dirty="0">
                <a:solidFill>
                  <a:srgbClr val="585858"/>
                </a:solidFill>
                <a:latin typeface="OpenSans-Light"/>
                <a:cs typeface="OpenSans-Light"/>
              </a:rPr>
              <a:t>by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scanning this </a:t>
            </a:r>
            <a:r>
              <a:rPr sz="1700" b="1" dirty="0">
                <a:solidFill>
                  <a:srgbClr val="1F5AF0"/>
                </a:solidFill>
                <a:latin typeface="Open Sans"/>
                <a:cs typeface="Open Sans"/>
              </a:rPr>
              <a:t>QR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 code.</a:t>
            </a:r>
            <a:endParaRPr sz="1700">
              <a:latin typeface="Open Sans"/>
              <a:cs typeface="Open San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39774" y="3748485"/>
            <a:ext cx="5424805" cy="543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700" i="1" spc="-5" dirty="0">
                <a:solidFill>
                  <a:srgbClr val="1F5AF0"/>
                </a:solidFill>
                <a:latin typeface="Open Sans"/>
                <a:cs typeface="Open Sans"/>
              </a:rPr>
              <a:t>The </a:t>
            </a:r>
            <a:r>
              <a:rPr sz="1700" i="1" dirty="0">
                <a:solidFill>
                  <a:srgbClr val="1F5AF0"/>
                </a:solidFill>
                <a:latin typeface="Open Sans"/>
                <a:cs typeface="Open Sans"/>
              </a:rPr>
              <a:t>app </a:t>
            </a:r>
            <a:r>
              <a:rPr sz="1700" i="1" spc="-5" dirty="0">
                <a:solidFill>
                  <a:srgbClr val="1F5AF0"/>
                </a:solidFill>
                <a:latin typeface="Open Sans"/>
                <a:cs typeface="Open Sans"/>
              </a:rPr>
              <a:t>uses minimal data, </a:t>
            </a:r>
            <a:r>
              <a:rPr sz="1700" i="1" dirty="0">
                <a:solidFill>
                  <a:srgbClr val="1F5AF0"/>
                </a:solidFill>
                <a:latin typeface="Open Sans"/>
                <a:cs typeface="Open Sans"/>
              </a:rPr>
              <a:t>and if you’re </a:t>
            </a:r>
            <a:r>
              <a:rPr sz="1700" i="1" spc="-5" dirty="0">
                <a:solidFill>
                  <a:srgbClr val="1F5AF0"/>
                </a:solidFill>
                <a:latin typeface="Open Sans"/>
                <a:cs typeface="Open Sans"/>
              </a:rPr>
              <a:t>not on WIFI </a:t>
            </a:r>
            <a:r>
              <a:rPr sz="1700" i="1" dirty="0">
                <a:solidFill>
                  <a:srgbClr val="1F5AF0"/>
                </a:solidFill>
                <a:latin typeface="Open Sans"/>
                <a:cs typeface="Open Sans"/>
              </a:rPr>
              <a:t>you  </a:t>
            </a:r>
            <a:r>
              <a:rPr sz="1700" i="1" spc="-5" dirty="0">
                <a:solidFill>
                  <a:srgbClr val="1F5AF0"/>
                </a:solidFill>
                <a:latin typeface="Open Sans"/>
                <a:cs typeface="Open Sans"/>
              </a:rPr>
              <a:t>can turn </a:t>
            </a:r>
            <a:r>
              <a:rPr sz="1700" i="1" dirty="0">
                <a:solidFill>
                  <a:srgbClr val="1F5AF0"/>
                </a:solidFill>
                <a:latin typeface="Open Sans"/>
                <a:cs typeface="Open Sans"/>
              </a:rPr>
              <a:t>videos </a:t>
            </a:r>
            <a:r>
              <a:rPr sz="1700" i="1" spc="-5" dirty="0">
                <a:solidFill>
                  <a:srgbClr val="1F5AF0"/>
                </a:solidFill>
                <a:latin typeface="Open Sans"/>
                <a:cs typeface="Open Sans"/>
              </a:rPr>
              <a:t>off to save</a:t>
            </a:r>
            <a:r>
              <a:rPr sz="1700" i="1" spc="-10" dirty="0">
                <a:solidFill>
                  <a:srgbClr val="1F5AF0"/>
                </a:solidFill>
                <a:latin typeface="Open Sans"/>
                <a:cs typeface="Open Sans"/>
              </a:rPr>
              <a:t> </a:t>
            </a:r>
            <a:r>
              <a:rPr sz="1700" i="1" spc="-5" dirty="0">
                <a:solidFill>
                  <a:srgbClr val="1F5AF0"/>
                </a:solidFill>
                <a:latin typeface="Open Sans"/>
                <a:cs typeface="Open Sans"/>
              </a:rPr>
              <a:t>data.</a:t>
            </a:r>
            <a:endParaRPr sz="1700">
              <a:latin typeface="Open Sans"/>
              <a:cs typeface="Open Sans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350" y="6350"/>
            <a:ext cx="10153650" cy="5073650"/>
          </a:xfrm>
          <a:custGeom>
            <a:avLst/>
            <a:gdLst/>
            <a:ahLst/>
            <a:cxnLst/>
            <a:rect l="l" t="t" r="r" b="b"/>
            <a:pathLst>
              <a:path w="10153650" h="5073650">
                <a:moveTo>
                  <a:pt x="10153650" y="0"/>
                </a:moveTo>
                <a:lnTo>
                  <a:pt x="0" y="0"/>
                </a:lnTo>
                <a:lnTo>
                  <a:pt x="0" y="5073650"/>
                </a:lnTo>
              </a:path>
            </a:pathLst>
          </a:custGeom>
          <a:ln w="12700">
            <a:solidFill>
              <a:srgbClr val="FFF1F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490790" y="1308100"/>
            <a:ext cx="2212009" cy="11922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96572" y="1864737"/>
            <a:ext cx="233172" cy="864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06892" y="2921729"/>
            <a:ext cx="201752" cy="7597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07216" y="2399192"/>
            <a:ext cx="210578" cy="8843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71165" y="3452243"/>
            <a:ext cx="255765" cy="8779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09317" y="3972943"/>
            <a:ext cx="210578" cy="8843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444500" y="444500"/>
            <a:ext cx="4171315" cy="543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400" spc="-5" dirty="0">
                <a:solidFill>
                  <a:srgbClr val="585858"/>
                </a:solidFill>
                <a:latin typeface="Quicksand"/>
                <a:cs typeface="Quicksand"/>
              </a:rPr>
              <a:t>Thanks </a:t>
            </a:r>
            <a:r>
              <a:rPr sz="3400" dirty="0">
                <a:solidFill>
                  <a:srgbClr val="585858"/>
                </a:solidFill>
                <a:latin typeface="Quicksand"/>
                <a:cs typeface="Quicksand"/>
              </a:rPr>
              <a:t>for</a:t>
            </a:r>
            <a:r>
              <a:rPr sz="3400" spc="-50" dirty="0">
                <a:solidFill>
                  <a:srgbClr val="585858"/>
                </a:solidFill>
                <a:latin typeface="Quicksand"/>
                <a:cs typeface="Quicksand"/>
              </a:rPr>
              <a:t> </a:t>
            </a:r>
            <a:r>
              <a:rPr sz="3400" spc="-5" dirty="0">
                <a:solidFill>
                  <a:srgbClr val="585858"/>
                </a:solidFill>
                <a:latin typeface="Quicksand"/>
                <a:cs typeface="Quicksand"/>
              </a:rPr>
              <a:t>watching!</a:t>
            </a:r>
            <a:endParaRPr sz="3400">
              <a:latin typeface="Quicksand"/>
              <a:cs typeface="Quicksan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44500" y="1251042"/>
            <a:ext cx="4391660" cy="28752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Don’t</a:t>
            </a:r>
            <a:r>
              <a:rPr sz="1700" b="1" spc="-10" dirty="0">
                <a:solidFill>
                  <a:srgbClr val="1F5AF0"/>
                </a:solidFill>
                <a:latin typeface="Open Sans"/>
                <a:cs typeface="Open Sans"/>
              </a:rPr>
              <a:t> </a:t>
            </a:r>
            <a:r>
              <a:rPr sz="1700" b="1" spc="-5" dirty="0">
                <a:solidFill>
                  <a:srgbClr val="1F5AF0"/>
                </a:solidFill>
                <a:latin typeface="Open Sans"/>
                <a:cs typeface="Open Sans"/>
              </a:rPr>
              <a:t>forget:</a:t>
            </a:r>
            <a:endParaRPr sz="1700">
              <a:latin typeface="Open Sans"/>
              <a:cs typeface="Open Sans"/>
            </a:endParaRPr>
          </a:p>
          <a:p>
            <a:pPr marL="926465" marR="1391920">
              <a:lnSpc>
                <a:spcPct val="200000"/>
              </a:lnSpc>
            </a:pPr>
            <a:r>
              <a:rPr sz="1700" b="1" i="1" dirty="0">
                <a:solidFill>
                  <a:srgbClr val="1F5AF0"/>
                </a:solidFill>
                <a:latin typeface="OpenSans-BoldItalic"/>
                <a:cs typeface="OpenSans-BoldItalic"/>
              </a:rPr>
              <a:t>Create </a:t>
            </a:r>
            <a:r>
              <a:rPr sz="1700" b="1" i="1" spc="-5" dirty="0">
                <a:solidFill>
                  <a:srgbClr val="1F5AF0"/>
                </a:solidFill>
                <a:latin typeface="OpenSans-BoldItalic"/>
                <a:cs typeface="OpenSans-BoldItalic"/>
              </a:rPr>
              <a:t>your</a:t>
            </a:r>
            <a:r>
              <a:rPr sz="1700" b="1" i="1" spc="-90" dirty="0">
                <a:solidFill>
                  <a:srgbClr val="1F5AF0"/>
                </a:solidFill>
                <a:latin typeface="OpenSans-BoldItalic"/>
                <a:cs typeface="OpenSans-BoldItalic"/>
              </a:rPr>
              <a:t> </a:t>
            </a:r>
            <a:r>
              <a:rPr sz="1700" b="1" i="1" spc="-5" dirty="0">
                <a:solidFill>
                  <a:srgbClr val="1F5AF0"/>
                </a:solidFill>
                <a:latin typeface="OpenSans-BoldItalic"/>
                <a:cs typeface="OpenSans-BoldItalic"/>
              </a:rPr>
              <a:t>account  </a:t>
            </a:r>
            <a:r>
              <a:rPr sz="1700" b="1" i="1" dirty="0">
                <a:solidFill>
                  <a:srgbClr val="1F5AF0"/>
                </a:solidFill>
                <a:latin typeface="OpenSans-BoldItalic"/>
                <a:cs typeface="OpenSans-BoldItalic"/>
              </a:rPr>
              <a:t>Download </a:t>
            </a:r>
            <a:r>
              <a:rPr sz="1700" b="1" i="1" spc="-5" dirty="0">
                <a:solidFill>
                  <a:srgbClr val="1F5AF0"/>
                </a:solidFill>
                <a:latin typeface="OpenSans-BoldItalic"/>
                <a:cs typeface="OpenSans-BoldItalic"/>
              </a:rPr>
              <a:t>the</a:t>
            </a:r>
            <a:r>
              <a:rPr sz="1700" b="1" i="1" spc="-40" dirty="0">
                <a:solidFill>
                  <a:srgbClr val="1F5AF0"/>
                </a:solidFill>
                <a:latin typeface="OpenSans-BoldItalic"/>
                <a:cs typeface="OpenSans-BoldItalic"/>
              </a:rPr>
              <a:t> </a:t>
            </a:r>
            <a:r>
              <a:rPr sz="1700" b="1" i="1" spc="-5" dirty="0">
                <a:solidFill>
                  <a:srgbClr val="1F5AF0"/>
                </a:solidFill>
                <a:latin typeface="OpenSans-BoldItalic"/>
                <a:cs typeface="OpenSans-BoldItalic"/>
              </a:rPr>
              <a:t>app</a:t>
            </a:r>
            <a:endParaRPr sz="1700">
              <a:latin typeface="OpenSans-BoldItalic"/>
              <a:cs typeface="OpenSans-BoldItalic"/>
            </a:endParaRPr>
          </a:p>
          <a:p>
            <a:pPr marL="926465" marR="5080">
              <a:lnSpc>
                <a:spcPct val="200000"/>
              </a:lnSpc>
            </a:pPr>
            <a:r>
              <a:rPr sz="1700" b="1" i="1" dirty="0">
                <a:solidFill>
                  <a:srgbClr val="1F5AF0"/>
                </a:solidFill>
                <a:latin typeface="OpenSans-BoldItalic"/>
                <a:cs typeface="OpenSans-BoldItalic"/>
              </a:rPr>
              <a:t>Subscribe </a:t>
            </a:r>
            <a:r>
              <a:rPr sz="1700" b="1" i="1" spc="-5" dirty="0">
                <a:solidFill>
                  <a:srgbClr val="1F5AF0"/>
                </a:solidFill>
                <a:latin typeface="OpenSans-BoldItalic"/>
                <a:cs typeface="OpenSans-BoldItalic"/>
              </a:rPr>
              <a:t>to </a:t>
            </a:r>
            <a:r>
              <a:rPr sz="1700" b="1" i="1" dirty="0">
                <a:solidFill>
                  <a:srgbClr val="1F5AF0"/>
                </a:solidFill>
                <a:latin typeface="OpenSans-BoldItalic"/>
                <a:cs typeface="OpenSans-BoldItalic"/>
              </a:rPr>
              <a:t>our YouTube</a:t>
            </a:r>
            <a:r>
              <a:rPr sz="1700" b="1" i="1" spc="-95" dirty="0">
                <a:solidFill>
                  <a:srgbClr val="1F5AF0"/>
                </a:solidFill>
                <a:latin typeface="OpenSans-BoldItalic"/>
                <a:cs typeface="OpenSans-BoldItalic"/>
              </a:rPr>
              <a:t> </a:t>
            </a:r>
            <a:r>
              <a:rPr sz="1700" b="1" i="1" dirty="0">
                <a:solidFill>
                  <a:srgbClr val="1F5AF0"/>
                </a:solidFill>
                <a:latin typeface="OpenSans-BoldItalic"/>
                <a:cs typeface="OpenSans-BoldItalic"/>
              </a:rPr>
              <a:t>channel  Follow us on</a:t>
            </a:r>
            <a:r>
              <a:rPr sz="1700" b="1" i="1" spc="-15" dirty="0">
                <a:solidFill>
                  <a:srgbClr val="1F5AF0"/>
                </a:solidFill>
                <a:latin typeface="OpenSans-BoldItalic"/>
                <a:cs typeface="OpenSans-BoldItalic"/>
              </a:rPr>
              <a:t> </a:t>
            </a:r>
            <a:r>
              <a:rPr sz="1700" b="1" i="1" spc="-5" dirty="0">
                <a:solidFill>
                  <a:srgbClr val="1F5AF0"/>
                </a:solidFill>
                <a:latin typeface="OpenSans-BoldItalic"/>
                <a:cs typeface="OpenSans-BoldItalic"/>
              </a:rPr>
              <a:t>socials</a:t>
            </a:r>
            <a:endParaRPr sz="1700">
              <a:latin typeface="OpenSans-BoldItalic"/>
              <a:cs typeface="OpenSans-BoldItalic"/>
            </a:endParaRPr>
          </a:p>
          <a:p>
            <a:pPr marL="927100">
              <a:lnSpc>
                <a:spcPct val="100000"/>
              </a:lnSpc>
              <a:spcBef>
                <a:spcPts val="2039"/>
              </a:spcBef>
            </a:pPr>
            <a:r>
              <a:rPr sz="1700" b="1" i="1" dirty="0">
                <a:solidFill>
                  <a:srgbClr val="1F5AF0"/>
                </a:solidFill>
                <a:latin typeface="OpenSans-BoldItalic"/>
                <a:cs typeface="OpenSans-BoldItalic"/>
              </a:rPr>
              <a:t>Get</a:t>
            </a:r>
            <a:r>
              <a:rPr sz="1700" b="1" i="1" spc="-5" dirty="0">
                <a:solidFill>
                  <a:srgbClr val="1F5AF0"/>
                </a:solidFill>
                <a:latin typeface="OpenSans-BoldItalic"/>
                <a:cs typeface="OpenSans-BoldItalic"/>
              </a:rPr>
              <a:t> quizzing!</a:t>
            </a:r>
            <a:endParaRPr sz="1700">
              <a:latin typeface="OpenSans-BoldItalic"/>
              <a:cs typeface="OpenSans-BoldItalic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1F5AF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1275</Words>
  <Application>Microsoft Macintosh PowerPoint</Application>
  <PresentationFormat>Custom</PresentationFormat>
  <Paragraphs>91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31" baseType="lpstr">
      <vt:lpstr>Calibri</vt:lpstr>
      <vt:lpstr>Open Sans</vt:lpstr>
      <vt:lpstr>OpenSans-BoldItalic</vt:lpstr>
      <vt:lpstr>OpenSans-ExtraboldItalic</vt:lpstr>
      <vt:lpstr>OpenSans-Light</vt:lpstr>
      <vt:lpstr>OpenSans-SemiboldItalic</vt:lpstr>
      <vt:lpstr>OpenSansLight-Italic</vt:lpstr>
      <vt:lpstr>Quicksand</vt:lpstr>
      <vt:lpstr>Tassomai Different Upper and lower case</vt:lpstr>
      <vt:lpstr>Office Theme</vt:lpstr>
      <vt:lpstr>The scientific way to study</vt:lpstr>
      <vt:lpstr>A smarter way to learn and revise</vt:lpstr>
      <vt:lpstr>So why are we here? This presentation covers:  How to use the program  Why it works</vt:lpstr>
      <vt:lpstr>The science of learning</vt:lpstr>
      <vt:lpstr>Tassomai has helped 1000s of students  get top marks in GCSE science!</vt:lpstr>
      <vt:lpstr>Ready to learn more?</vt:lpstr>
      <vt:lpstr>So what’s coming up in this  presentation?</vt:lpstr>
      <vt:lpstr>We’ll cover the following frequently asked questions:</vt:lpstr>
      <vt:lpstr>“Can I choose which quiz I want to take?”</vt:lpstr>
      <vt:lpstr>“Can I see the recent quizzes I’ve taken?”</vt:lpstr>
      <vt:lpstr>“What’s ‘the Tree’?”</vt:lpstr>
      <vt:lpstr>“What does the information at the start  of a quiz mean?”</vt:lpstr>
      <vt:lpstr>“What do the coloured stars on a  question mean?”</vt:lpstr>
      <vt:lpstr>“How do I get my Daily Goal to go down?”</vt:lpstr>
      <vt:lpstr>“Are there any videos that will help me learn?”</vt:lpstr>
      <vt:lpstr>“How do I get started ?”</vt:lpstr>
      <vt:lpstr>Using Tassomai for more than one subject?</vt:lpstr>
      <vt:lpstr>Hitting your Daily Goals</vt:lpstr>
      <vt:lpstr>Let’s Be Friends!</vt:lpstr>
      <vt:lpstr>Using Tassomai on the go</vt:lpstr>
      <vt:lpstr>Thanks for watching!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scientific way to study</dc:title>
  <cp:lastModifiedBy>Henry Richardson</cp:lastModifiedBy>
  <cp:revision>1</cp:revision>
  <dcterms:created xsi:type="dcterms:W3CDTF">2020-08-27T14:30:28Z</dcterms:created>
  <dcterms:modified xsi:type="dcterms:W3CDTF">2020-08-27T14:31:02Z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2020-08-27T00:00:00Z</vt:filetime>
  </property>
  <property fmtid="{D5CDD505-2E9C-101B-9397-08002B2CF9AE}" pid="3" name="Creator">
    <vt:lpwstr>Adobe InDesign 15.1 (Macintosh)</vt:lpwstr>
  </property>
  <property fmtid="{D5CDD505-2E9C-101B-9397-08002B2CF9AE}" pid="4" name="LastSaved">
    <vt:filetime>2020-08-27T00:00:00Z</vt:filetime>
  </property>
</Properties>
</file>