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4" r:id="rId5"/>
  </p:sldIdLst>
  <p:sldSz cx="9906000" cy="6858000" type="A4"/>
  <p:notesSz cx="6889750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  <p:cmAuthor id="1" name="7931 - Emmanuel Middle School" initials="7-EMS" lastIdx="1" clrIdx="1">
    <p:extLst>
      <p:ext uri="{19B8F6BF-5375-455C-9EA6-DF929625EA0E}">
        <p15:presenceInfo xmlns:p15="http://schemas.microsoft.com/office/powerpoint/2012/main" userId="S-1-12-1-3104019392-1212341550-3850678436-230845394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FFFB"/>
    <a:srgbClr val="FFD3CC"/>
    <a:srgbClr val="FFF0D2"/>
    <a:srgbClr val="FF4343"/>
    <a:srgbClr val="54BCEB"/>
    <a:srgbClr val="C9FFFB"/>
    <a:srgbClr val="00C8BA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972" y="11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9-29T16:15:18.345" idx="1">
    <p:pos x="6240" y="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85558" cy="502835"/>
          </a:xfrm>
          <a:prstGeom prst="rect">
            <a:avLst/>
          </a:prstGeom>
        </p:spPr>
        <p:txBody>
          <a:bodyPr vert="horz" lIns="92456" tIns="46228" rIns="92456" bIns="4622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9" y="1"/>
            <a:ext cx="2985558" cy="502835"/>
          </a:xfrm>
          <a:prstGeom prst="rect">
            <a:avLst/>
          </a:prstGeom>
        </p:spPr>
        <p:txBody>
          <a:bodyPr vert="horz" lIns="92456" tIns="46228" rIns="92456" bIns="46228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03300" y="1254125"/>
            <a:ext cx="4883150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56" tIns="46228" rIns="92456" bIns="4622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6" y="4823033"/>
            <a:ext cx="5511800" cy="3946119"/>
          </a:xfrm>
          <a:prstGeom prst="rect">
            <a:avLst/>
          </a:prstGeom>
        </p:spPr>
        <p:txBody>
          <a:bodyPr vert="horz" lIns="92456" tIns="46228" rIns="92456" bIns="4622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519057"/>
            <a:ext cx="2985558" cy="502834"/>
          </a:xfrm>
          <a:prstGeom prst="rect">
            <a:avLst/>
          </a:prstGeom>
        </p:spPr>
        <p:txBody>
          <a:bodyPr vert="horz" lIns="92456" tIns="46228" rIns="92456" bIns="4622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9" y="9519057"/>
            <a:ext cx="2985558" cy="502834"/>
          </a:xfrm>
          <a:prstGeom prst="rect">
            <a:avLst/>
          </a:prstGeom>
        </p:spPr>
        <p:txBody>
          <a:bodyPr vert="horz" lIns="92456" tIns="46228" rIns="92456" bIns="46228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svg"/><Relationship Id="rId9" Type="http://schemas.openxmlformats.org/officeDocument/2006/relationships/image" Target="../media/image10.svg"/><Relationship Id="rId14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CC052A-10FE-399F-0700-D39B8DAEF8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20A4ADE8-E29D-E379-794D-571582A5E7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5A55F1-A04F-66A2-529E-B7074C612092}"/>
              </a:ext>
            </a:extLst>
          </p:cNvPr>
          <p:cNvSpPr txBox="1"/>
          <p:nvPr/>
        </p:nvSpPr>
        <p:spPr>
          <a:xfrm>
            <a:off x="1513094" y="511140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4B4DE313-9C2F-D0D7-2FF6-42B49D33D085}"/>
              </a:ext>
            </a:extLst>
          </p:cNvPr>
          <p:cNvSpPr txBox="1"/>
          <p:nvPr/>
        </p:nvSpPr>
        <p:spPr>
          <a:xfrm>
            <a:off x="299447" y="5691966"/>
            <a:ext cx="63712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8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Bread freshly baked on site daily-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salad selection – Fresh Fruit (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 oranges) and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5EDE907-FBB5-2374-C2E9-C7F2515FE15E}"/>
              </a:ext>
            </a:extLst>
          </p:cNvPr>
          <p:cNvSpPr txBox="1"/>
          <p:nvPr/>
        </p:nvSpPr>
        <p:spPr>
          <a:xfrm>
            <a:off x="4184711" y="5445811"/>
            <a:ext cx="7281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CB2C8AFE-32BE-D5A2-62F8-50ABFE2DA397}"/>
              </a:ext>
            </a:extLst>
          </p:cNvPr>
          <p:cNvSpPr txBox="1"/>
          <p:nvPr/>
        </p:nvSpPr>
        <p:spPr>
          <a:xfrm>
            <a:off x="5041154" y="5450745"/>
            <a:ext cx="110309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EF0423E0-11D6-28E3-C9F3-F0A0CC34C827}"/>
              </a:ext>
            </a:extLst>
          </p:cNvPr>
          <p:cNvSpPr txBox="1"/>
          <p:nvPr/>
        </p:nvSpPr>
        <p:spPr>
          <a:xfrm>
            <a:off x="3199248" y="5450745"/>
            <a:ext cx="85714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46EB485D-AC0B-73CE-20F3-48C3191B41B6}"/>
              </a:ext>
            </a:extLst>
          </p:cNvPr>
          <p:cNvSpPr txBox="1"/>
          <p:nvPr/>
        </p:nvSpPr>
        <p:spPr>
          <a:xfrm>
            <a:off x="1923298" y="5450745"/>
            <a:ext cx="120698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80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Protein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8697317-F35E-C4A5-08F0-E8C8BA0A68AE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Autumn Winter</a:t>
            </a:r>
          </a:p>
          <a:p>
            <a:pPr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2025 2026</a:t>
            </a:r>
            <a:endParaRPr lang="en-GB" sz="11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A5024A7-7182-6CEB-D8EC-70B67142FC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0158235"/>
              </p:ext>
            </p:extLst>
          </p:nvPr>
        </p:nvGraphicFramePr>
        <p:xfrm>
          <a:off x="2419179" y="630591"/>
          <a:ext cx="70200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Lasagne with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</a:rPr>
                        <a:t>Garlic 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Plant Balls in a Tomato Sauce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Chicken, Stuffing,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Chicken Biryani</a:t>
                      </a:r>
                      <a:endParaRPr lang="en-US" sz="800" b="1" i="0" u="none" strike="noStrike" noProof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2214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Autumn Vegetable Lasagne</a:t>
                      </a:r>
                    </a:p>
                    <a:p>
                      <a:pPr algn="ctr"/>
                      <a:endParaRPr lang="en-GB" sz="800" dirty="0"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Beetroot and Lentil Burger in a Bun with Potato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/>
                        </a:rPr>
                        <a:t>Vegetarian Wellington with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BBQ Sausage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Pasta with Garlic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Cheese and Bean Pasty with Chips and Tomato Sauce 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5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Melting Moment Biscuit</a:t>
                      </a:r>
                    </a:p>
                    <a:p>
                      <a:pPr algn="ctr"/>
                      <a:endParaRPr lang="en-GB" sz="800" dirty="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800" b="1" dirty="0">
                          <a:latin typeface="Century Gothic"/>
                        </a:rPr>
                        <a:t>NEW </a:t>
                      </a:r>
                      <a:r>
                        <a:rPr lang="en-GB" sz="800" b="0" dirty="0">
                          <a:latin typeface="Century Gothic"/>
                        </a:rPr>
                        <a:t>Apple Crumble Cake with Custard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Medley (no oranges)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Pineapple Drizzle Cake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Syrup Sponge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95FC37C-3F17-C39C-5172-89F41963C6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146353"/>
              </p:ext>
            </p:extLst>
          </p:nvPr>
        </p:nvGraphicFramePr>
        <p:xfrm>
          <a:off x="2513940" y="2188365"/>
          <a:ext cx="7074410" cy="149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88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17298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12466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Classic Cheese and 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or Quorn with Seasoned Potatoes</a:t>
                      </a:r>
                      <a:r>
                        <a:rPr lang="en-GB" sz="8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 in Tomato Sauce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 Fingers With Chips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Spaghetti Bolognaise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i="0" u="none" strike="noStrike" noProof="0">
                        <a:solidFill>
                          <a:srgbClr val="00B05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Creamy Chickpea and Coconut Curry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Whirl with Chips and Tomato Sauce 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2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>
                          <a:latin typeface="Century Gothic"/>
                        </a:rPr>
                        <a:t>Gingerbread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Chocolate brownie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Salad (no oranges)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Sticky Toffee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Chocolate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58C8FE6-0BA4-64B7-61BD-966DB48FD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624908"/>
              </p:ext>
            </p:extLst>
          </p:nvPr>
        </p:nvGraphicFramePr>
        <p:xfrm>
          <a:off x="2526788" y="3745372"/>
          <a:ext cx="7030497" cy="1577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27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510678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86901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27695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395953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5543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Macaroni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Cheese(no oranges)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Enchilada Bake with Paprika Wedges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Sausage with Roast Potatoes and Gravy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00FF00"/>
                        </a:highlight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Mild Caribbean Chicken with Golden Rice</a:t>
                      </a:r>
                      <a:endParaRPr lang="en-US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Caribbean Stew with Golden Rice</a:t>
                      </a:r>
                      <a:endParaRPr lang="en-US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4367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Chefs Special Lentil Curry with Rice</a:t>
                      </a:r>
                    </a:p>
                    <a:p>
                      <a:pPr algn="ctr"/>
                      <a:endParaRPr lang="en-GB" sz="8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Tomato Pasta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Vegan Sausage and Roast Potatoes with Gravy</a:t>
                      </a: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Red Pepper Frittata with Chips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57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527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Oaty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Pear &amp; Berry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/>
                        </a:rPr>
                        <a:t>Fruit Salad (no oranges)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>
                          <a:latin typeface="Century Gothic"/>
                        </a:rPr>
                        <a:t>NEW </a:t>
                      </a:r>
                      <a:r>
                        <a:rPr lang="en-GB" sz="800" dirty="0">
                          <a:latin typeface="Century Gothic"/>
                        </a:rPr>
                        <a:t>Jamaican Ginger Cake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Flapjack 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50" name="TextBox 42">
            <a:extLst>
              <a:ext uri="{FF2B5EF4-FFF2-40B4-BE49-F238E27FC236}">
                <a16:creationId xmlns:a16="http://schemas.microsoft.com/office/drawing/2014/main" id="{2B8BB91B-1C50-A814-8627-D67559102937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/>
          </a:p>
        </p:txBody>
      </p:sp>
      <p:sp>
        <p:nvSpPr>
          <p:cNvPr id="48" name="Freeform 44">
            <a:extLst>
              <a:ext uri="{FF2B5EF4-FFF2-40B4-BE49-F238E27FC236}">
                <a16:creationId xmlns:a16="http://schemas.microsoft.com/office/drawing/2014/main" id="{98D7E2B8-1E29-8D19-DE0D-948A6889A120}"/>
              </a:ext>
            </a:extLst>
          </p:cNvPr>
          <p:cNvSpPr/>
          <p:nvPr/>
        </p:nvSpPr>
        <p:spPr>
          <a:xfrm>
            <a:off x="4071937" y="5447333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26DE7E4D-52A6-0AB9-208C-046CDAA14195}"/>
              </a:ext>
            </a:extLst>
          </p:cNvPr>
          <p:cNvSpPr txBox="1"/>
          <p:nvPr/>
        </p:nvSpPr>
        <p:spPr>
          <a:xfrm>
            <a:off x="1502551" y="2175031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5E7CD53C-2342-2F38-4CF4-3267BE9E3F63}"/>
              </a:ext>
            </a:extLst>
          </p:cNvPr>
          <p:cNvSpPr txBox="1"/>
          <p:nvPr/>
        </p:nvSpPr>
        <p:spPr>
          <a:xfrm>
            <a:off x="1502551" y="3800265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222" name="Picture 221" descr="A picture containing shape&#10;&#10;Description automatically generated">
            <a:extLst>
              <a:ext uri="{FF2B5EF4-FFF2-40B4-BE49-F238E27FC236}">
                <a16:creationId xmlns:a16="http://schemas.microsoft.com/office/drawing/2014/main" id="{7D9BC8C0-2A68-3C9E-4F7B-94ADAA4D94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4829861" y="5393077"/>
            <a:ext cx="321362" cy="277934"/>
          </a:xfrm>
          <a:prstGeom prst="rect">
            <a:avLst/>
          </a:prstGeom>
        </p:spPr>
      </p:pic>
      <p:sp>
        <p:nvSpPr>
          <p:cNvPr id="223" name="Freeform 23">
            <a:extLst>
              <a:ext uri="{FF2B5EF4-FFF2-40B4-BE49-F238E27FC236}">
                <a16:creationId xmlns:a16="http://schemas.microsoft.com/office/drawing/2014/main" id="{44BE9C8B-5967-7180-D4D8-6959B66D9777}"/>
              </a:ext>
            </a:extLst>
          </p:cNvPr>
          <p:cNvSpPr/>
          <p:nvPr/>
        </p:nvSpPr>
        <p:spPr>
          <a:xfrm flipH="1">
            <a:off x="3085028" y="537897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24" name="Group 7">
            <a:extLst>
              <a:ext uri="{FF2B5EF4-FFF2-40B4-BE49-F238E27FC236}">
                <a16:creationId xmlns:a16="http://schemas.microsoft.com/office/drawing/2014/main" id="{0D11BF72-B342-80A2-3F7F-2919709B51B9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225" name="Freeform 8">
              <a:extLst>
                <a:ext uri="{FF2B5EF4-FFF2-40B4-BE49-F238E27FC236}">
                  <a16:creationId xmlns:a16="http://schemas.microsoft.com/office/drawing/2014/main" id="{84D54493-626F-01D2-1D27-C167E6F18158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6" name="Freeform 9">
              <a:extLst>
                <a:ext uri="{FF2B5EF4-FFF2-40B4-BE49-F238E27FC236}">
                  <a16:creationId xmlns:a16="http://schemas.microsoft.com/office/drawing/2014/main" id="{F5A7821B-CDDE-A29B-1BC2-59597689A61A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7" name="Group 10">
              <a:extLst>
                <a:ext uri="{FF2B5EF4-FFF2-40B4-BE49-F238E27FC236}">
                  <a16:creationId xmlns:a16="http://schemas.microsoft.com/office/drawing/2014/main" id="{BE7E3ADC-8548-6C66-D763-24FC70E7A257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1" name="Freeform 11">
                <a:extLst>
                  <a:ext uri="{FF2B5EF4-FFF2-40B4-BE49-F238E27FC236}">
                    <a16:creationId xmlns:a16="http://schemas.microsoft.com/office/drawing/2014/main" id="{C2617FA5-69A8-022B-841A-D0FCD9EB7E4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2" name="TextBox 12">
                <a:extLst>
                  <a:ext uri="{FF2B5EF4-FFF2-40B4-BE49-F238E27FC236}">
                    <a16:creationId xmlns:a16="http://schemas.microsoft.com/office/drawing/2014/main" id="{91F72FCC-10B8-4FEB-565E-11B57F055BB8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28" name="Group 13">
              <a:extLst>
                <a:ext uri="{FF2B5EF4-FFF2-40B4-BE49-F238E27FC236}">
                  <a16:creationId xmlns:a16="http://schemas.microsoft.com/office/drawing/2014/main" id="{200DBD65-F4BF-9294-282E-0A7EAF59529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9" name="Freeform 14">
                <a:extLst>
                  <a:ext uri="{FF2B5EF4-FFF2-40B4-BE49-F238E27FC236}">
                    <a16:creationId xmlns:a16="http://schemas.microsoft.com/office/drawing/2014/main" id="{1040377B-F7D1-B256-9274-DE3AC9C4890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TextBox 15">
                <a:extLst>
                  <a:ext uri="{FF2B5EF4-FFF2-40B4-BE49-F238E27FC236}">
                    <a16:creationId xmlns:a16="http://schemas.microsoft.com/office/drawing/2014/main" id="{1FA31AF9-B35D-120F-19C1-DD90F32B1508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7" name="Picture 6" descr="A black background with orange letters&#10;&#10;Description automatically generated">
            <a:extLst>
              <a:ext uri="{FF2B5EF4-FFF2-40B4-BE49-F238E27FC236}">
                <a16:creationId xmlns:a16="http://schemas.microsoft.com/office/drawing/2014/main" id="{C533B6C5-E984-D090-7230-514228E00E8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700" y="2120067"/>
            <a:ext cx="808100" cy="3058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0483DD8-9A2D-2B65-20C8-8FA2834F560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87993" y="3659681"/>
            <a:ext cx="415403" cy="281168"/>
          </a:xfrm>
          <a:prstGeom prst="rect">
            <a:avLst/>
          </a:prstGeom>
        </p:spPr>
      </p:pic>
      <p:grpSp>
        <p:nvGrpSpPr>
          <p:cNvPr id="3" name="Group 7">
            <a:extLst>
              <a:ext uri="{FF2B5EF4-FFF2-40B4-BE49-F238E27FC236}">
                <a16:creationId xmlns:a16="http://schemas.microsoft.com/office/drawing/2014/main" id="{52B2BD7D-1678-9C42-EF40-29B5E2B799C9}"/>
              </a:ext>
            </a:extLst>
          </p:cNvPr>
          <p:cNvGrpSpPr/>
          <p:nvPr/>
        </p:nvGrpSpPr>
        <p:grpSpPr>
          <a:xfrm>
            <a:off x="5026251" y="4032123"/>
            <a:ext cx="284684" cy="271660"/>
            <a:chOff x="0" y="0"/>
            <a:chExt cx="3741232" cy="3821539"/>
          </a:xfrm>
        </p:grpSpPr>
        <p:sp>
          <p:nvSpPr>
            <p:cNvPr id="5" name="Freeform 8">
              <a:extLst>
                <a:ext uri="{FF2B5EF4-FFF2-40B4-BE49-F238E27FC236}">
                  <a16:creationId xmlns:a16="http://schemas.microsoft.com/office/drawing/2014/main" id="{EA90722E-6D14-EF00-6233-F787992A568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5850A496-B378-8118-D272-1004872B704A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" name="Group 10">
              <a:extLst>
                <a:ext uri="{FF2B5EF4-FFF2-40B4-BE49-F238E27FC236}">
                  <a16:creationId xmlns:a16="http://schemas.microsoft.com/office/drawing/2014/main" id="{C91E222A-8189-9B7D-FAF6-CB0D8B1D4330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16" name="Freeform 11">
                <a:extLst>
                  <a:ext uri="{FF2B5EF4-FFF2-40B4-BE49-F238E27FC236}">
                    <a16:creationId xmlns:a16="http://schemas.microsoft.com/office/drawing/2014/main" id="{33C6DD1E-BB75-717E-FBD8-FC787DB5E23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TextBox 12">
                <a:extLst>
                  <a:ext uri="{FF2B5EF4-FFF2-40B4-BE49-F238E27FC236}">
                    <a16:creationId xmlns:a16="http://schemas.microsoft.com/office/drawing/2014/main" id="{69BEB999-1B79-2BA8-95E2-3CBF72036E1F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2" name="Group 13">
              <a:extLst>
                <a:ext uri="{FF2B5EF4-FFF2-40B4-BE49-F238E27FC236}">
                  <a16:creationId xmlns:a16="http://schemas.microsoft.com/office/drawing/2014/main" id="{BD1A4FDB-FDF2-1E53-67D3-892F6C1F2C16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7B1B41C5-738F-151E-91E2-441FDD5E6AE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02F0F073-89F7-332E-CB11-67B592A95D1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19" name="Group 7">
            <a:extLst>
              <a:ext uri="{FF2B5EF4-FFF2-40B4-BE49-F238E27FC236}">
                <a16:creationId xmlns:a16="http://schemas.microsoft.com/office/drawing/2014/main" id="{3CAFA566-B2A4-E457-1D77-1DAA71C07259}"/>
              </a:ext>
            </a:extLst>
          </p:cNvPr>
          <p:cNvGrpSpPr/>
          <p:nvPr/>
        </p:nvGrpSpPr>
        <p:grpSpPr>
          <a:xfrm>
            <a:off x="4964602" y="2333441"/>
            <a:ext cx="284684" cy="271660"/>
            <a:chOff x="0" y="0"/>
            <a:chExt cx="3741232" cy="3821539"/>
          </a:xfrm>
        </p:grpSpPr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B5E4547D-207D-E793-215D-6D3782E475E8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5A08D5C0-C61D-1501-359C-B12CD3A880D5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" name="Group 10">
              <a:extLst>
                <a:ext uri="{FF2B5EF4-FFF2-40B4-BE49-F238E27FC236}">
                  <a16:creationId xmlns:a16="http://schemas.microsoft.com/office/drawing/2014/main" id="{DC8CC569-DF59-D447-F620-AA212DF127FA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6" name="Freeform 11">
                <a:extLst>
                  <a:ext uri="{FF2B5EF4-FFF2-40B4-BE49-F238E27FC236}">
                    <a16:creationId xmlns:a16="http://schemas.microsoft.com/office/drawing/2014/main" id="{F9F3C2E7-D4B4-FDE5-9829-E4587C6F84A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2">
                <a:extLst>
                  <a:ext uri="{FF2B5EF4-FFF2-40B4-BE49-F238E27FC236}">
                    <a16:creationId xmlns:a16="http://schemas.microsoft.com/office/drawing/2014/main" id="{20E291FF-BE26-0F8E-609F-C00D0F976F0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3" name="Group 13">
              <a:extLst>
                <a:ext uri="{FF2B5EF4-FFF2-40B4-BE49-F238E27FC236}">
                  <a16:creationId xmlns:a16="http://schemas.microsoft.com/office/drawing/2014/main" id="{9299293D-3D0B-362B-660F-8774CBD8BCF9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4" name="Freeform 14">
                <a:extLst>
                  <a:ext uri="{FF2B5EF4-FFF2-40B4-BE49-F238E27FC236}">
                    <a16:creationId xmlns:a16="http://schemas.microsoft.com/office/drawing/2014/main" id="{5B35F6E9-3AF5-F570-080D-5C91A34FDC12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TextBox 15">
                <a:extLst>
                  <a:ext uri="{FF2B5EF4-FFF2-40B4-BE49-F238E27FC236}">
                    <a16:creationId xmlns:a16="http://schemas.microsoft.com/office/drawing/2014/main" id="{E56C2B41-6BF0-FB2C-2FA2-3896123D6F1E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37" name="Picture 36" descr="A picture containing shape&#10;&#10;Description automatically generated">
            <a:extLst>
              <a:ext uri="{FF2B5EF4-FFF2-40B4-BE49-F238E27FC236}">
                <a16:creationId xmlns:a16="http://schemas.microsoft.com/office/drawing/2014/main" id="{56CAD0C8-B04E-B6B7-C927-49A74BCB107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2443349" y="4139341"/>
            <a:ext cx="321362" cy="277934"/>
          </a:xfrm>
          <a:prstGeom prst="rect">
            <a:avLst/>
          </a:prstGeom>
        </p:spPr>
      </p:pic>
      <p:sp>
        <p:nvSpPr>
          <p:cNvPr id="38" name="Freeform 44">
            <a:extLst>
              <a:ext uri="{FF2B5EF4-FFF2-40B4-BE49-F238E27FC236}">
                <a16:creationId xmlns:a16="http://schemas.microsoft.com/office/drawing/2014/main" id="{3B36B39C-9B51-07F0-3A49-C727DE87933C}"/>
              </a:ext>
            </a:extLst>
          </p:cNvPr>
          <p:cNvSpPr/>
          <p:nvPr/>
        </p:nvSpPr>
        <p:spPr>
          <a:xfrm>
            <a:off x="3554616" y="463089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9" name="Freeform 44">
            <a:extLst>
              <a:ext uri="{FF2B5EF4-FFF2-40B4-BE49-F238E27FC236}">
                <a16:creationId xmlns:a16="http://schemas.microsoft.com/office/drawing/2014/main" id="{65D8CBE9-2F7C-EB8C-ADE7-DFD8031B8AD6}"/>
              </a:ext>
            </a:extLst>
          </p:cNvPr>
          <p:cNvSpPr/>
          <p:nvPr/>
        </p:nvSpPr>
        <p:spPr>
          <a:xfrm>
            <a:off x="4995494" y="452153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0" name="Freeform 44">
            <a:extLst>
              <a:ext uri="{FF2B5EF4-FFF2-40B4-BE49-F238E27FC236}">
                <a16:creationId xmlns:a16="http://schemas.microsoft.com/office/drawing/2014/main" id="{7E897E1C-1291-1B62-02B0-4A4D46366C9E}"/>
              </a:ext>
            </a:extLst>
          </p:cNvPr>
          <p:cNvSpPr/>
          <p:nvPr/>
        </p:nvSpPr>
        <p:spPr>
          <a:xfrm>
            <a:off x="6382164" y="462255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1" name="Freeform 44">
            <a:extLst>
              <a:ext uri="{FF2B5EF4-FFF2-40B4-BE49-F238E27FC236}">
                <a16:creationId xmlns:a16="http://schemas.microsoft.com/office/drawing/2014/main" id="{9FB00C08-7D12-FC8C-23BD-A5EFBC9FA06E}"/>
              </a:ext>
            </a:extLst>
          </p:cNvPr>
          <p:cNvSpPr/>
          <p:nvPr/>
        </p:nvSpPr>
        <p:spPr>
          <a:xfrm>
            <a:off x="7816487" y="459017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2" name="Freeform 44">
            <a:extLst>
              <a:ext uri="{FF2B5EF4-FFF2-40B4-BE49-F238E27FC236}">
                <a16:creationId xmlns:a16="http://schemas.microsoft.com/office/drawing/2014/main" id="{23A70B46-467A-1A75-90B9-26826BA01B37}"/>
              </a:ext>
            </a:extLst>
          </p:cNvPr>
          <p:cNvSpPr/>
          <p:nvPr/>
        </p:nvSpPr>
        <p:spPr>
          <a:xfrm>
            <a:off x="3395290" y="5133875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3" name="Freeform 44">
            <a:extLst>
              <a:ext uri="{FF2B5EF4-FFF2-40B4-BE49-F238E27FC236}">
                <a16:creationId xmlns:a16="http://schemas.microsoft.com/office/drawing/2014/main" id="{6BE20141-7EDB-E869-47E7-A257753C1528}"/>
              </a:ext>
            </a:extLst>
          </p:cNvPr>
          <p:cNvSpPr/>
          <p:nvPr/>
        </p:nvSpPr>
        <p:spPr>
          <a:xfrm>
            <a:off x="6364613" y="511319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4" name="Freeform 44">
            <a:extLst>
              <a:ext uri="{FF2B5EF4-FFF2-40B4-BE49-F238E27FC236}">
                <a16:creationId xmlns:a16="http://schemas.microsoft.com/office/drawing/2014/main" id="{43EC432D-8F5C-473D-FD8B-1B0415F2C735}"/>
              </a:ext>
            </a:extLst>
          </p:cNvPr>
          <p:cNvSpPr/>
          <p:nvPr/>
        </p:nvSpPr>
        <p:spPr>
          <a:xfrm>
            <a:off x="9290009" y="341710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5" name="Freeform 44">
            <a:extLst>
              <a:ext uri="{FF2B5EF4-FFF2-40B4-BE49-F238E27FC236}">
                <a16:creationId xmlns:a16="http://schemas.microsoft.com/office/drawing/2014/main" id="{05920913-466F-2DD0-E7C6-90FBF766716A}"/>
              </a:ext>
            </a:extLst>
          </p:cNvPr>
          <p:cNvSpPr/>
          <p:nvPr/>
        </p:nvSpPr>
        <p:spPr>
          <a:xfrm>
            <a:off x="6300140" y="3418214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6" name="Freeform 44">
            <a:extLst>
              <a:ext uri="{FF2B5EF4-FFF2-40B4-BE49-F238E27FC236}">
                <a16:creationId xmlns:a16="http://schemas.microsoft.com/office/drawing/2014/main" id="{C4AFFA76-6673-43CD-04E1-6342CB7B6C20}"/>
              </a:ext>
            </a:extLst>
          </p:cNvPr>
          <p:cNvSpPr/>
          <p:nvPr/>
        </p:nvSpPr>
        <p:spPr>
          <a:xfrm>
            <a:off x="3537091" y="348324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7" name="Freeform 44">
            <a:extLst>
              <a:ext uri="{FF2B5EF4-FFF2-40B4-BE49-F238E27FC236}">
                <a16:creationId xmlns:a16="http://schemas.microsoft.com/office/drawing/2014/main" id="{EEEDF1ED-20FD-6C37-0400-6D5EA8A047BB}"/>
              </a:ext>
            </a:extLst>
          </p:cNvPr>
          <p:cNvSpPr/>
          <p:nvPr/>
        </p:nvSpPr>
        <p:spPr>
          <a:xfrm>
            <a:off x="7779330" y="295544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9" name="Freeform 44">
            <a:extLst>
              <a:ext uri="{FF2B5EF4-FFF2-40B4-BE49-F238E27FC236}">
                <a16:creationId xmlns:a16="http://schemas.microsoft.com/office/drawing/2014/main" id="{2CB5EEC9-FD10-9610-A24A-EEA29F29FCA5}"/>
              </a:ext>
            </a:extLst>
          </p:cNvPr>
          <p:cNvSpPr/>
          <p:nvPr/>
        </p:nvSpPr>
        <p:spPr>
          <a:xfrm>
            <a:off x="4940961" y="290788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44">
            <a:extLst>
              <a:ext uri="{FF2B5EF4-FFF2-40B4-BE49-F238E27FC236}">
                <a16:creationId xmlns:a16="http://schemas.microsoft.com/office/drawing/2014/main" id="{957C66FE-CB54-E10B-9ACD-029A1F494912}"/>
              </a:ext>
            </a:extLst>
          </p:cNvPr>
          <p:cNvSpPr/>
          <p:nvPr/>
        </p:nvSpPr>
        <p:spPr>
          <a:xfrm>
            <a:off x="6300139" y="2927099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2" name="Freeform 44">
            <a:extLst>
              <a:ext uri="{FF2B5EF4-FFF2-40B4-BE49-F238E27FC236}">
                <a16:creationId xmlns:a16="http://schemas.microsoft.com/office/drawing/2014/main" id="{143235B1-5E51-691D-5A86-F5A7642EC3B5}"/>
              </a:ext>
            </a:extLst>
          </p:cNvPr>
          <p:cNvSpPr/>
          <p:nvPr/>
        </p:nvSpPr>
        <p:spPr>
          <a:xfrm>
            <a:off x="3544082" y="295502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3" name="Freeform 44">
            <a:extLst>
              <a:ext uri="{FF2B5EF4-FFF2-40B4-BE49-F238E27FC236}">
                <a16:creationId xmlns:a16="http://schemas.microsoft.com/office/drawing/2014/main" id="{6F8E748B-C971-D34D-4DB5-F66581C95898}"/>
              </a:ext>
            </a:extLst>
          </p:cNvPr>
          <p:cNvSpPr/>
          <p:nvPr/>
        </p:nvSpPr>
        <p:spPr>
          <a:xfrm>
            <a:off x="3492773" y="84164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4" name="Freeform 44">
            <a:extLst>
              <a:ext uri="{FF2B5EF4-FFF2-40B4-BE49-F238E27FC236}">
                <a16:creationId xmlns:a16="http://schemas.microsoft.com/office/drawing/2014/main" id="{C4E8BFF3-ECD9-53C2-FFCE-4A2373E33016}"/>
              </a:ext>
            </a:extLst>
          </p:cNvPr>
          <p:cNvSpPr/>
          <p:nvPr/>
        </p:nvSpPr>
        <p:spPr>
          <a:xfrm>
            <a:off x="5042510" y="128243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5" name="Freeform 44">
            <a:extLst>
              <a:ext uri="{FF2B5EF4-FFF2-40B4-BE49-F238E27FC236}">
                <a16:creationId xmlns:a16="http://schemas.microsoft.com/office/drawing/2014/main" id="{E9FFBB1A-5AF8-2875-840D-DD9D61B88EF6}"/>
              </a:ext>
            </a:extLst>
          </p:cNvPr>
          <p:cNvSpPr/>
          <p:nvPr/>
        </p:nvSpPr>
        <p:spPr>
          <a:xfrm>
            <a:off x="6367115" y="132995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6" name="Freeform 44">
            <a:extLst>
              <a:ext uri="{FF2B5EF4-FFF2-40B4-BE49-F238E27FC236}">
                <a16:creationId xmlns:a16="http://schemas.microsoft.com/office/drawing/2014/main" id="{7549BD99-A37F-8610-9567-F8F47725E417}"/>
              </a:ext>
            </a:extLst>
          </p:cNvPr>
          <p:cNvSpPr/>
          <p:nvPr/>
        </p:nvSpPr>
        <p:spPr>
          <a:xfrm>
            <a:off x="7807780" y="131622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8" name="Freeform 23">
            <a:extLst>
              <a:ext uri="{FF2B5EF4-FFF2-40B4-BE49-F238E27FC236}">
                <a16:creationId xmlns:a16="http://schemas.microsoft.com/office/drawing/2014/main" id="{790B291C-BAC7-BED7-9BFB-211FFCCAB461}"/>
              </a:ext>
            </a:extLst>
          </p:cNvPr>
          <p:cNvSpPr/>
          <p:nvPr/>
        </p:nvSpPr>
        <p:spPr>
          <a:xfrm flipH="1">
            <a:off x="3666569" y="55484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71084BEF-16E7-20E2-F1A6-0F16B39452AF}"/>
              </a:ext>
            </a:extLst>
          </p:cNvPr>
          <p:cNvSpPr/>
          <p:nvPr/>
        </p:nvSpPr>
        <p:spPr>
          <a:xfrm flipH="1">
            <a:off x="7939962" y="104157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2EB4CF57-DEF6-D769-AE37-94AD2A3EBF91}"/>
              </a:ext>
            </a:extLst>
          </p:cNvPr>
          <p:cNvSpPr/>
          <p:nvPr/>
        </p:nvSpPr>
        <p:spPr>
          <a:xfrm flipH="1">
            <a:off x="3567322" y="234772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1" name="Freeform 23">
            <a:extLst>
              <a:ext uri="{FF2B5EF4-FFF2-40B4-BE49-F238E27FC236}">
                <a16:creationId xmlns:a16="http://schemas.microsoft.com/office/drawing/2014/main" id="{6B7855FC-578F-5487-7D86-A3E1B1C16AA6}"/>
              </a:ext>
            </a:extLst>
          </p:cNvPr>
          <p:cNvSpPr/>
          <p:nvPr/>
        </p:nvSpPr>
        <p:spPr>
          <a:xfrm flipH="1">
            <a:off x="3346133" y="286866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2" name="Freeform 23">
            <a:extLst>
              <a:ext uri="{FF2B5EF4-FFF2-40B4-BE49-F238E27FC236}">
                <a16:creationId xmlns:a16="http://schemas.microsoft.com/office/drawing/2014/main" id="{3C2BF58D-40AA-D8D6-4597-37F5078105E6}"/>
              </a:ext>
            </a:extLst>
          </p:cNvPr>
          <p:cNvSpPr/>
          <p:nvPr/>
        </p:nvSpPr>
        <p:spPr>
          <a:xfrm flipH="1">
            <a:off x="7830703" y="228168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3" name="Freeform 23">
            <a:extLst>
              <a:ext uri="{FF2B5EF4-FFF2-40B4-BE49-F238E27FC236}">
                <a16:creationId xmlns:a16="http://schemas.microsoft.com/office/drawing/2014/main" id="{5475EAFC-16AC-8351-0A93-30A2F3EF4B6B}"/>
              </a:ext>
            </a:extLst>
          </p:cNvPr>
          <p:cNvSpPr/>
          <p:nvPr/>
        </p:nvSpPr>
        <p:spPr>
          <a:xfrm flipH="1">
            <a:off x="8000202" y="294269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8" name="Freeform 23">
            <a:extLst>
              <a:ext uri="{FF2B5EF4-FFF2-40B4-BE49-F238E27FC236}">
                <a16:creationId xmlns:a16="http://schemas.microsoft.com/office/drawing/2014/main" id="{36D1FD6D-326F-543F-663B-A69FCC7A9D40}"/>
              </a:ext>
            </a:extLst>
          </p:cNvPr>
          <p:cNvSpPr/>
          <p:nvPr/>
        </p:nvSpPr>
        <p:spPr>
          <a:xfrm flipH="1">
            <a:off x="7922524" y="341793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9" name="Freeform 23">
            <a:extLst>
              <a:ext uri="{FF2B5EF4-FFF2-40B4-BE49-F238E27FC236}">
                <a16:creationId xmlns:a16="http://schemas.microsoft.com/office/drawing/2014/main" id="{8D324AEA-56BB-BF6B-D766-C9E83C9F761A}"/>
              </a:ext>
            </a:extLst>
          </p:cNvPr>
          <p:cNvSpPr/>
          <p:nvPr/>
        </p:nvSpPr>
        <p:spPr>
          <a:xfrm flipH="1">
            <a:off x="3706581" y="4279146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0" name="Freeform 23">
            <a:extLst>
              <a:ext uri="{FF2B5EF4-FFF2-40B4-BE49-F238E27FC236}">
                <a16:creationId xmlns:a16="http://schemas.microsoft.com/office/drawing/2014/main" id="{9872B12D-DE24-6393-0674-2122312CE0D9}"/>
              </a:ext>
            </a:extLst>
          </p:cNvPr>
          <p:cNvSpPr/>
          <p:nvPr/>
        </p:nvSpPr>
        <p:spPr>
          <a:xfrm flipH="1">
            <a:off x="3657899" y="492404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1" name="Freeform 23">
            <a:extLst>
              <a:ext uri="{FF2B5EF4-FFF2-40B4-BE49-F238E27FC236}">
                <a16:creationId xmlns:a16="http://schemas.microsoft.com/office/drawing/2014/main" id="{0AAFD7E6-8DA5-C37D-FDA9-85762620C9D7}"/>
              </a:ext>
            </a:extLst>
          </p:cNvPr>
          <p:cNvSpPr/>
          <p:nvPr/>
        </p:nvSpPr>
        <p:spPr>
          <a:xfrm flipH="1">
            <a:off x="5241097" y="497017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7" name="Freeform 44">
            <a:extLst>
              <a:ext uri="{FF2B5EF4-FFF2-40B4-BE49-F238E27FC236}">
                <a16:creationId xmlns:a16="http://schemas.microsoft.com/office/drawing/2014/main" id="{7C21C031-C730-01DA-DFB1-272D3050255C}"/>
              </a:ext>
            </a:extLst>
          </p:cNvPr>
          <p:cNvSpPr/>
          <p:nvPr/>
        </p:nvSpPr>
        <p:spPr>
          <a:xfrm>
            <a:off x="6356468" y="185762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2" name="Freeform 44">
            <a:extLst>
              <a:ext uri="{FF2B5EF4-FFF2-40B4-BE49-F238E27FC236}">
                <a16:creationId xmlns:a16="http://schemas.microsoft.com/office/drawing/2014/main" id="{D2A07AB2-B4EA-C528-82A6-22A9442F6431}"/>
              </a:ext>
            </a:extLst>
          </p:cNvPr>
          <p:cNvSpPr/>
          <p:nvPr/>
        </p:nvSpPr>
        <p:spPr>
          <a:xfrm>
            <a:off x="7830703" y="188158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5C59620-E0B2-433E-F81E-1D73775403ED}"/>
              </a:ext>
            </a:extLst>
          </p:cNvPr>
          <p:cNvSpPr txBox="1"/>
          <p:nvPr/>
        </p:nvSpPr>
        <p:spPr>
          <a:xfrm>
            <a:off x="299448" y="1197429"/>
            <a:ext cx="1203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3/11, 24/11, 15/12, 19/1, 9/2, 9/3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CB4B399-E20C-AC49-431E-02918E3B90DF}"/>
              </a:ext>
            </a:extLst>
          </p:cNvPr>
          <p:cNvSpPr txBox="1"/>
          <p:nvPr/>
        </p:nvSpPr>
        <p:spPr>
          <a:xfrm>
            <a:off x="531385" y="2618298"/>
            <a:ext cx="7425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10/11, 1/12, 5/1, 26/1, 23/2, 16/3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5F4AA92-1256-F9EB-0B68-C8E7C3BD0F07}"/>
              </a:ext>
            </a:extLst>
          </p:cNvPr>
          <p:cNvSpPr txBox="1"/>
          <p:nvPr/>
        </p:nvSpPr>
        <p:spPr>
          <a:xfrm>
            <a:off x="729343" y="4241828"/>
            <a:ext cx="5445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17/11, 8/12, 12/1, 2/2, 2/3, 23/3</a:t>
            </a:r>
          </a:p>
        </p:txBody>
      </p:sp>
    </p:spTree>
    <p:extLst>
      <p:ext uri="{BB962C8B-B14F-4D97-AF65-F5344CB8AC3E}">
        <p14:creationId xmlns:p14="http://schemas.microsoft.com/office/powerpoint/2010/main" val="300878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6a48c8f-4c24-4761-9ec9-5e98e08e619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629EC2E3D9D634EA4952D525BF81766" ma:contentTypeVersion="13" ma:contentTypeDescription="Create a new document." ma:contentTypeScope="" ma:versionID="53522864beb7c11e945fdf112f25561a">
  <xsd:schema xmlns:xsd="http://www.w3.org/2001/XMLSchema" xmlns:xs="http://www.w3.org/2001/XMLSchema" xmlns:p="http://schemas.microsoft.com/office/2006/metadata/properties" xmlns:ns3="e6a48c8f-4c24-4761-9ec9-5e98e08e6199" xmlns:ns4="774f6341-5e8a-4d0b-ba63-3704679a7c87" targetNamespace="http://schemas.microsoft.com/office/2006/metadata/properties" ma:root="true" ma:fieldsID="6802422c0d3d0b5e55ca38f238ca1c84" ns3:_="" ns4:_="">
    <xsd:import namespace="e6a48c8f-4c24-4761-9ec9-5e98e08e6199"/>
    <xsd:import namespace="774f6341-5e8a-4d0b-ba63-3704679a7c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a48c8f-4c24-4761-9ec9-5e98e08e61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4f6341-5e8a-4d0b-ba63-3704679a7c87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8B72B72-EFE2-4371-B500-B2B9B1CA3EDB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74f6341-5e8a-4d0b-ba63-3704679a7c87"/>
    <ds:schemaRef ds:uri="e6a48c8f-4c24-4761-9ec9-5e98e08e6199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2A1FD58-C309-4632-8CCE-1B4F87705C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6a48c8f-4c24-4761-9ec9-5e98e08e6199"/>
    <ds:schemaRef ds:uri="774f6341-5e8a-4d0b-ba63-3704679a7c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393</Words>
  <Application>Microsoft Office PowerPoint</Application>
  <PresentationFormat>A4 Paper (210x297 mm)</PresentationFormat>
  <Paragraphs>110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Sam Askam</cp:lastModifiedBy>
  <cp:revision>31</cp:revision>
  <cp:lastPrinted>2025-09-30T09:41:58Z</cp:lastPrinted>
  <dcterms:created xsi:type="dcterms:W3CDTF">2014-08-19T19:35:20Z</dcterms:created>
  <dcterms:modified xsi:type="dcterms:W3CDTF">2026-11-03T13:54:44Z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0x010100A629EC2E3D9D634EA4952D525BF81766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</Properties>
</file>