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6858000" cy="9144000" type="screen4x3"/>
  <p:notesSz cx="6858000" cy="99456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B7E"/>
    <a:srgbClr val="EAB5C6"/>
    <a:srgbClr val="CF4383"/>
    <a:srgbClr val="009A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0" d="100"/>
          <a:sy n="90" d="100"/>
        </p:scale>
        <p:origin x="1268" y="-1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ony Lane" userId="9744b0eb-4f41-4892-8f3d-94cf40e25632" providerId="ADAL" clId="{272FDFDC-4352-4A3B-A518-9882C4E1A45E}"/>
    <pc:docChg chg="custSel modSld">
      <pc:chgData name="Tony Lane" userId="9744b0eb-4f41-4892-8f3d-94cf40e25632" providerId="ADAL" clId="{272FDFDC-4352-4A3B-A518-9882C4E1A45E}" dt="2025-09-04T10:13:07.674" v="68" actId="20577"/>
      <pc:docMkLst>
        <pc:docMk/>
      </pc:docMkLst>
      <pc:sldChg chg="modSp mod">
        <pc:chgData name="Tony Lane" userId="9744b0eb-4f41-4892-8f3d-94cf40e25632" providerId="ADAL" clId="{272FDFDC-4352-4A3B-A518-9882C4E1A45E}" dt="2025-09-04T10:13:07.674" v="68" actId="20577"/>
        <pc:sldMkLst>
          <pc:docMk/>
          <pc:sldMk cId="2486105249" sldId="256"/>
        </pc:sldMkLst>
        <pc:graphicFrameChg chg="modGraphic">
          <ac:chgData name="Tony Lane" userId="9744b0eb-4f41-4892-8f3d-94cf40e25632" providerId="ADAL" clId="{272FDFDC-4352-4A3B-A518-9882C4E1A45E}" dt="2025-09-04T10:13:07.674" v="68" actId="20577"/>
          <ac:graphicFrameMkLst>
            <pc:docMk/>
            <pc:sldMk cId="2486105249" sldId="256"/>
            <ac:graphicFrameMk id="6" creationId="{D97B7EB4-00C0-F5A8-45E6-1299EBE5360B}"/>
          </ac:graphicFrameMkLst>
        </pc:graphicFrameChg>
        <pc:graphicFrameChg chg="modGraphic">
          <ac:chgData name="Tony Lane" userId="9744b0eb-4f41-4892-8f3d-94cf40e25632" providerId="ADAL" clId="{272FDFDC-4352-4A3B-A518-9882C4E1A45E}" dt="2025-08-19T10:08:45.238" v="66" actId="207"/>
          <ac:graphicFrameMkLst>
            <pc:docMk/>
            <pc:sldMk cId="2486105249" sldId="256"/>
            <ac:graphicFrameMk id="9" creationId="{4BBEB61E-A68B-F43D-E6AF-CB5EE79AA679}"/>
          </ac:graphicFrameMkLst>
        </pc:graphicFrameChg>
        <pc:graphicFrameChg chg="modGraphic">
          <ac:chgData name="Tony Lane" userId="9744b0eb-4f41-4892-8f3d-94cf40e25632" providerId="ADAL" clId="{272FDFDC-4352-4A3B-A518-9882C4E1A45E}" dt="2025-08-19T10:09:02.995" v="67" actId="207"/>
          <ac:graphicFrameMkLst>
            <pc:docMk/>
            <pc:sldMk cId="2486105249" sldId="256"/>
            <ac:graphicFrameMk id="12" creationId="{7B81A8E3-4FDB-803E-DF50-4BD7F3B9AD4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6192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433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8231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924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61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8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058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202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204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265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617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AC86DC-63C0-4424-B1A6-3BC503DA51F1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49534-2ABC-46CD-A0D2-888B38C7B5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581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meline&#10;&#10;Description automatically generated">
            <a:extLst>
              <a:ext uri="{FF2B5EF4-FFF2-40B4-BE49-F238E27FC236}">
                <a16:creationId xmlns:a16="http://schemas.microsoft.com/office/drawing/2014/main" id="{C640B236-B3F7-6457-4F94-A178C7E76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2024"/>
            <a:ext cx="6858000" cy="9336024"/>
          </a:xfrm>
          <a:prstGeom prst="rect">
            <a:avLst/>
          </a:prstGeom>
        </p:spPr>
      </p:pic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D97B7EB4-00C0-F5A8-45E6-1299EBE536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817187"/>
              </p:ext>
            </p:extLst>
          </p:nvPr>
        </p:nvGraphicFramePr>
        <p:xfrm>
          <a:off x="602795" y="2237713"/>
          <a:ext cx="2378149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767">
                  <a:extLst>
                    <a:ext uri="{9D8B030D-6E8A-4147-A177-3AD203B41FA5}">
                      <a16:colId xmlns:a16="http://schemas.microsoft.com/office/drawing/2014/main" val="2451721842"/>
                    </a:ext>
                  </a:extLst>
                </a:gridCol>
                <a:gridCol w="725382">
                  <a:extLst>
                    <a:ext uri="{9D8B030D-6E8A-4147-A177-3AD203B41FA5}">
                      <a16:colId xmlns:a16="http://schemas.microsoft.com/office/drawing/2014/main" val="940221519"/>
                    </a:ext>
                  </a:extLst>
                </a:gridCol>
              </a:tblGrid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MAIN MEAL DEAL (FSM)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(Main Meal &amp; Dessert </a:t>
                      </a:r>
                      <a:r>
                        <a:rPr lang="en-GB" sz="1000" b="1" u="sng" dirty="0">
                          <a:solidFill>
                            <a:schemeClr val="tx1"/>
                          </a:solidFill>
                          <a:latin typeface="+mn-lt"/>
                        </a:rPr>
                        <a:t>or</a:t>
                      </a:r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 Drink*)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£3.00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498090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MAIN MEAL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£2.60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420299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PIZZA SLICE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£1.55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867586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JACKET POTATO &amp; 1 FILLING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ADDITIONAL FILLING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£2.10</a:t>
                      </a:r>
                    </a:p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£0.70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0089816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PASTA &amp; SAUCE 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£2.60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38261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PASTA &amp; CHEESE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£2.00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181748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PANINI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£2.00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4315604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HOMEBAKE 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latin typeface="+mn-lt"/>
                        </a:rPr>
                        <a:t>£1.20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615675"/>
                  </a:ext>
                </a:extLst>
              </a:tr>
              <a:tr h="227171"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Agency FB" panose="020B0503020202020204" pitchFamily="34" charset="0"/>
                      </a:endParaRP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0" dirty="0">
                        <a:solidFill>
                          <a:schemeClr val="tx1"/>
                        </a:solidFill>
                        <a:latin typeface="Agency FB" panose="020B0503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9887426"/>
                  </a:ext>
                </a:extLst>
              </a:tr>
            </a:tbl>
          </a:graphicData>
        </a:graphic>
      </p:graphicFrame>
      <p:graphicFrame>
        <p:nvGraphicFramePr>
          <p:cNvPr id="9" name="Table 6">
            <a:extLst>
              <a:ext uri="{FF2B5EF4-FFF2-40B4-BE49-F238E27FC236}">
                <a16:creationId xmlns:a16="http://schemas.microsoft.com/office/drawing/2014/main" id="{4BBEB61E-A68B-F43D-E6AF-CB5EE79AA6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8896468"/>
              </p:ext>
            </p:extLst>
          </p:nvPr>
        </p:nvGraphicFramePr>
        <p:xfrm>
          <a:off x="3684324" y="2374873"/>
          <a:ext cx="2733454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507">
                  <a:extLst>
                    <a:ext uri="{9D8B030D-6E8A-4147-A177-3AD203B41FA5}">
                      <a16:colId xmlns:a16="http://schemas.microsoft.com/office/drawing/2014/main" val="2451721842"/>
                    </a:ext>
                  </a:extLst>
                </a:gridCol>
                <a:gridCol w="980947">
                  <a:extLst>
                    <a:ext uri="{9D8B030D-6E8A-4147-A177-3AD203B41FA5}">
                      <a16:colId xmlns:a16="http://schemas.microsoft.com/office/drawing/2014/main" val="940221519"/>
                    </a:ext>
                  </a:extLst>
                </a:gridCol>
              </a:tblGrid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BAGUETTES - FROM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£2.30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6691817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PASTA / SALAD POTS  - FROM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£1.50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80325634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FRUIT POTS - FROM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£1.20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98815585"/>
                  </a:ext>
                </a:extLst>
              </a:tr>
              <a:tr h="18776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SAUSAGE ROLL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£1.65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498090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CHICKEN BURGER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£2.20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420299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CROISSANT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£1.40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3557615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PAIN AU CHOCOLAT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£1.40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867586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WAFFLE 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£1.70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0089816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HASH BROWNS X 2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£1.10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138261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HOMEMADE ROLLS FROM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£1.65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8241207"/>
                  </a:ext>
                </a:extLst>
              </a:tr>
              <a:tr h="22214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POP CHIPS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£1.40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5112575"/>
                  </a:ext>
                </a:extLst>
              </a:tr>
            </a:tbl>
          </a:graphicData>
        </a:graphic>
      </p:graphicFrame>
      <p:graphicFrame>
        <p:nvGraphicFramePr>
          <p:cNvPr id="12" name="Table 6">
            <a:extLst>
              <a:ext uri="{FF2B5EF4-FFF2-40B4-BE49-F238E27FC236}">
                <a16:creationId xmlns:a16="http://schemas.microsoft.com/office/drawing/2014/main" id="{7B81A8E3-4FDB-803E-DF50-4BD7F3B9A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2931992"/>
              </p:ext>
            </p:extLst>
          </p:nvPr>
        </p:nvGraphicFramePr>
        <p:xfrm>
          <a:off x="602795" y="5707861"/>
          <a:ext cx="237815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2768">
                  <a:extLst>
                    <a:ext uri="{9D8B030D-6E8A-4147-A177-3AD203B41FA5}">
                      <a16:colId xmlns:a16="http://schemas.microsoft.com/office/drawing/2014/main" val="2451721842"/>
                    </a:ext>
                  </a:extLst>
                </a:gridCol>
                <a:gridCol w="725382">
                  <a:extLst>
                    <a:ext uri="{9D8B030D-6E8A-4147-A177-3AD203B41FA5}">
                      <a16:colId xmlns:a16="http://schemas.microsoft.com/office/drawing/2014/main" val="940221519"/>
                    </a:ext>
                  </a:extLst>
                </a:gridCol>
              </a:tblGrid>
              <a:tr h="2242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WATER – 500ml*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£1.00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6498090"/>
                  </a:ext>
                </a:extLst>
              </a:tr>
              <a:tr h="2242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RADNOR FIZZ 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£1.45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8420299"/>
                  </a:ext>
                </a:extLst>
              </a:tr>
              <a:tr h="2242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VIVA MILKSHAKE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£1.15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3557615"/>
                  </a:ext>
                </a:extLst>
              </a:tr>
              <a:tr h="2242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JUICE BURST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£1.35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09867586"/>
                  </a:ext>
                </a:extLst>
              </a:tr>
              <a:tr h="22423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JUICE CARTON– 125ml*</a:t>
                      </a:r>
                    </a:p>
                    <a:p>
                      <a:pPr algn="ctr"/>
                      <a:endParaRPr lang="en-GB" sz="10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* Drinks are included as a Meal Deal option</a:t>
                      </a:r>
                    </a:p>
                  </a:txBody>
                  <a:tcPr>
                    <a:lnL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+mn-lt"/>
                        </a:rPr>
                        <a:t>£0.95</a:t>
                      </a:r>
                    </a:p>
                    <a:p>
                      <a:pPr algn="ctr"/>
                      <a:endParaRPr lang="en-GB" sz="10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05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CF43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3768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6105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ocument_x0020_Type xmlns="cc315347-6dc2-4f31-871c-4fac13c8e90b">Menus</Document_x0020_Type>
    <lcf76f155ced4ddcb4097134ff3c332f xmlns="cc315347-6dc2-4f31-871c-4fac13c8e90b">
      <Terms xmlns="http://schemas.microsoft.com/office/infopath/2007/PartnerControls"/>
    </lcf76f155ced4ddcb4097134ff3c332f>
    <TaxCatchAll xmlns="abd9c013-afd4-4605-a7aa-45ecbe72d026" xsi:nil="true"/>
    <Tags xmlns="cc315347-6dc2-4f31-871c-4fac13c8e90b" xsi:nil="true"/>
    <NOTES xmlns="cc315347-6dc2-4f31-871c-4fac13c8e90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86D735906C2045B630126150A2C9FD" ma:contentTypeVersion="21" ma:contentTypeDescription="Create a new document." ma:contentTypeScope="" ma:versionID="15783e787b41494728b8e56a85844d7d">
  <xsd:schema xmlns:xsd="http://www.w3.org/2001/XMLSchema" xmlns:xs="http://www.w3.org/2001/XMLSchema" xmlns:p="http://schemas.microsoft.com/office/2006/metadata/properties" xmlns:ns2="cc315347-6dc2-4f31-871c-4fac13c8e90b" xmlns:ns3="abd9c013-afd4-4605-a7aa-45ecbe72d026" targetNamespace="http://schemas.microsoft.com/office/2006/metadata/properties" ma:root="true" ma:fieldsID="b3c802383d38d4ce8ab05201a7d4687f" ns2:_="" ns3:_="">
    <xsd:import namespace="cc315347-6dc2-4f31-871c-4fac13c8e90b"/>
    <xsd:import namespace="abd9c013-afd4-4605-a7aa-45ecbe72d026"/>
    <xsd:element name="properties">
      <xsd:complexType>
        <xsd:sequence>
          <xsd:element name="documentManagement">
            <xsd:complexType>
              <xsd:all>
                <xsd:element ref="ns2:Document_x0020_Type"/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DateTaken" minOccurs="0"/>
                <xsd:element ref="ns2:Tags" minOccurs="0"/>
                <xsd:element ref="ns2:MediaServiceSearchProperties" minOccurs="0"/>
                <xsd:element ref="ns2:NOT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315347-6dc2-4f31-871c-4fac13c8e90b" elementFormDefault="qualified">
    <xsd:import namespace="http://schemas.microsoft.com/office/2006/documentManagement/types"/>
    <xsd:import namespace="http://schemas.microsoft.com/office/infopath/2007/PartnerControls"/>
    <xsd:element name="Document_x0020_Type" ma:index="8" ma:displayName="Document Type" ma:default="Menus" ma:format="Dropdown" ma:internalName="Document_x0020_Type">
      <xsd:simpleType>
        <xsd:restriction base="dms:Choice">
          <xsd:enumeration value="Menus"/>
          <xsd:enumeration value="Recipes"/>
          <xsd:enumeration value="Allergens"/>
          <xsd:enumeration value="Added Benefits"/>
          <xsd:enumeration value="Standards"/>
          <xsd:enumeration value="Packed Lunch"/>
          <xsd:enumeration value="Theme &amp; Discovery Days"/>
        </xsd:restriction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Tags" ma:index="22" nillable="true" ma:displayName="Tags" ma:format="Dropdown" ma:internalName="Tags">
      <xsd:simpleType>
        <xsd:restriction base="dms:Choice">
          <xsd:enumeration value="Poster"/>
          <xsd:enumeration value="Bulletin"/>
          <xsd:enumeration value="Offers"/>
          <xsd:enumeration value="Menu"/>
          <xsd:enumeration value="Guide"/>
          <xsd:enumeration value="Recipes"/>
          <xsd:enumeration value="FS13"/>
          <xsd:enumeration value="Digital"/>
        </xsd:restriction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NOTES" ma:index="24" nillable="true" ma:displayName="NOTES" ma:format="Dropdown" ma:internalName="NOTE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d9c013-afd4-4605-a7aa-45ecbe72d026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54521f6-1ebf-4e9c-aee0-7875e57b3681}" ma:internalName="TaxCatchAll" ma:showField="CatchAllData" ma:web="abd9c013-afd4-4605-a7aa-45ecbe72d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018E06E-673C-4C85-AAAA-A7225CC46BE2}">
  <ds:schemaRefs>
    <ds:schemaRef ds:uri="http://purl.org/dc/elements/1.1/"/>
    <ds:schemaRef ds:uri="http://schemas.microsoft.com/office/2006/metadata/properties"/>
    <ds:schemaRef ds:uri="cc315347-6dc2-4f31-871c-4fac13c8e90b"/>
    <ds:schemaRef ds:uri="http://purl.org/dc/terms/"/>
    <ds:schemaRef ds:uri="http://schemas.openxmlformats.org/package/2006/metadata/core-properties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FFAA527-C9EC-4809-BF09-88DA1C0337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315347-6dc2-4f31-871c-4fac13c8e90b"/>
    <ds:schemaRef ds:uri="abd9c013-afd4-4605-a7aa-45ecbe72d0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2BE8870-F737-4FF3-9079-E11B9DB5D48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</TotalTime>
  <Words>138</Words>
  <Application>Microsoft Office PowerPoint</Application>
  <PresentationFormat>On-screen Show (4:3)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Agency FB</vt:lpstr>
      <vt:lpstr>Arial</vt:lpstr>
      <vt:lpstr>Calibri</vt:lpstr>
      <vt:lpstr>Calibri Light</vt:lpstr>
      <vt:lpstr>Office Theme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Tony Lane</cp:lastModifiedBy>
  <cp:revision>9</cp:revision>
  <cp:lastPrinted>2024-09-04T13:08:53Z</cp:lastPrinted>
  <dcterms:created xsi:type="dcterms:W3CDTF">2023-01-24T20:13:41Z</dcterms:created>
  <dcterms:modified xsi:type="dcterms:W3CDTF">2025-09-04T10:13:13Z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0x010100FA86D735906C2045B630126150A2C9FD</vt:lpwstr>
  </property>
  <property fmtid="{D5CDD505-2E9C-101B-9397-08002B2CF9AE}" pid="3" name="MediaServiceImageTags">
    <vt:lpwstr/>
  </property>
</Properties>
</file>